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2" r:id="rId5"/>
    <p:sldId id="261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E48C-E539-4D6A-AC43-D409A3EE29F4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BC04-AA76-4157-80E9-6D1D68E1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E48C-E539-4D6A-AC43-D409A3EE29F4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BC04-AA76-4157-80E9-6D1D68E1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E48C-E539-4D6A-AC43-D409A3EE29F4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BC04-AA76-4157-80E9-6D1D68E1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E48C-E539-4D6A-AC43-D409A3EE29F4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BC04-AA76-4157-80E9-6D1D68E1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E48C-E539-4D6A-AC43-D409A3EE29F4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BC04-AA76-4157-80E9-6D1D68E1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E48C-E539-4D6A-AC43-D409A3EE29F4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BC04-AA76-4157-80E9-6D1D68E1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E48C-E539-4D6A-AC43-D409A3EE29F4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BC04-AA76-4157-80E9-6D1D68E1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E48C-E539-4D6A-AC43-D409A3EE29F4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BC04-AA76-4157-80E9-6D1D68E1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E48C-E539-4D6A-AC43-D409A3EE29F4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BC04-AA76-4157-80E9-6D1D68E1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E48C-E539-4D6A-AC43-D409A3EE29F4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BC04-AA76-4157-80E9-6D1D68E1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E48C-E539-4D6A-AC43-D409A3EE29F4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BC04-AA76-4157-80E9-6D1D68E1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E48C-E539-4D6A-AC43-D409A3EE29F4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EBC04-AA76-4157-80E9-6D1D68E1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858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Дошкольное Образовательное Учреждение </a:t>
            </a:r>
            <a:br>
              <a:rPr lang="ru-RU" sz="2000" dirty="0" smtClean="0"/>
            </a:br>
            <a:r>
              <a:rPr lang="ru-RU" sz="2000" dirty="0" smtClean="0"/>
              <a:t>«Детский сад «</a:t>
            </a:r>
            <a:r>
              <a:rPr lang="ru-RU" sz="2000" dirty="0" err="1" smtClean="0"/>
              <a:t>Дюймовочка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5"/>
            <a:ext cx="8229600" cy="28575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Три волшебных сигнала светофора</a:t>
            </a:r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2800" b="1" dirty="0" smtClean="0"/>
              <a:t>                                    Автор: Терентьева</a:t>
            </a:r>
          </a:p>
          <a:p>
            <a:pPr algn="ctr">
              <a:buNone/>
            </a:pPr>
            <a:r>
              <a:rPr lang="ru-RU" sz="2800" b="1" dirty="0" smtClean="0"/>
              <a:t>                                           Ольга Александровна.</a:t>
            </a:r>
            <a:endParaRPr lang="ru-RU" sz="2800" b="1" dirty="0"/>
          </a:p>
        </p:txBody>
      </p:sp>
      <p:pic>
        <p:nvPicPr>
          <p:cNvPr id="1026" name="Picture 2" descr="C:\Users\ольга\Desktop\i.jpg"/>
          <p:cNvPicPr>
            <a:picLocks noChangeAspect="1" noChangeArrowheads="1"/>
          </p:cNvPicPr>
          <p:nvPr/>
        </p:nvPicPr>
        <p:blipFill>
          <a:blip r:embed="rId2"/>
          <a:srcRect t="1961" r="11418"/>
          <a:stretch>
            <a:fillRect/>
          </a:stretch>
        </p:blipFill>
        <p:spPr bwMode="auto">
          <a:xfrm>
            <a:off x="714348" y="2928934"/>
            <a:ext cx="3286148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592933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Переславль-Залесский 2019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светофор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Начинаем разговор</a:t>
            </a:r>
          </a:p>
          <a:p>
            <a:pPr>
              <a:buNone/>
            </a:pPr>
            <a:r>
              <a:rPr lang="ru-RU" dirty="0" smtClean="0"/>
              <a:t>  Мы про важный светофор.</a:t>
            </a:r>
          </a:p>
          <a:p>
            <a:pPr>
              <a:buNone/>
            </a:pPr>
            <a:r>
              <a:rPr lang="ru-RU" dirty="0" smtClean="0"/>
              <a:t>  На дороге он стоит</a:t>
            </a:r>
          </a:p>
          <a:p>
            <a:pPr>
              <a:buNone/>
            </a:pPr>
            <a:r>
              <a:rPr lang="ru-RU" dirty="0" smtClean="0"/>
              <a:t>  За движением следит.</a:t>
            </a:r>
            <a:endParaRPr lang="ru-RU" dirty="0"/>
          </a:p>
        </p:txBody>
      </p:sp>
      <p:pic>
        <p:nvPicPr>
          <p:cNvPr id="1026" name="Picture 2" descr="C:\Users\ольга\Desktop\yesil-isik-yayaya-yaniyor-yaya-gecebil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857364"/>
            <a:ext cx="2522805" cy="2790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ru-RU" b="1" dirty="0" smtClean="0"/>
              <a:t>Сигналы светофора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ольга\Desktop\s1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8680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17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Три волшебных огонька</a:t>
            </a:r>
            <a:br>
              <a:rPr lang="ru-RU" b="1" dirty="0" smtClean="0"/>
            </a:br>
            <a:r>
              <a:rPr lang="ru-RU" b="1" dirty="0" smtClean="0"/>
              <a:t> Запомни их наверняка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ольга\Desktop\kissclipart-traffic-light-clipart-traffic-light-traffic-sign-c-ad931894f7b2584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465" y="1600200"/>
            <a:ext cx="821537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обозначают сигналы светофора?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ольга\Desktop\signaly_svetof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358246" cy="5273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Загадка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Встало с краю улицы</a:t>
            </a:r>
          </a:p>
          <a:p>
            <a:pPr>
              <a:buNone/>
            </a:pPr>
            <a:r>
              <a:rPr lang="ru-RU" dirty="0" smtClean="0"/>
              <a:t>                                         В длинном сапоге</a:t>
            </a:r>
          </a:p>
          <a:p>
            <a:pPr>
              <a:buNone/>
            </a:pPr>
            <a:r>
              <a:rPr lang="ru-RU" dirty="0" smtClean="0"/>
              <a:t>                                         Чучело трёхглазое</a:t>
            </a:r>
          </a:p>
          <a:p>
            <a:pPr>
              <a:buNone/>
            </a:pPr>
            <a:r>
              <a:rPr lang="ru-RU" dirty="0" smtClean="0"/>
              <a:t>                                          На одной ноге</a:t>
            </a:r>
            <a:endParaRPr lang="ru-RU" dirty="0"/>
          </a:p>
        </p:txBody>
      </p:sp>
      <p:pic>
        <p:nvPicPr>
          <p:cNvPr id="6146" name="Picture 2" descr="C:\Users\ольга\Desktop\f_4cb187376c9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34661"/>
            <a:ext cx="3155805" cy="4206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64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Муниципальное Дошкольное Образовательное Учреждение  «Детский сад «Дюймовочка»</vt:lpstr>
      <vt:lpstr>светофор</vt:lpstr>
      <vt:lpstr>Сигналы светофора</vt:lpstr>
      <vt:lpstr> Три волшебных огонька  Запомни их наверняка  </vt:lpstr>
      <vt:lpstr>Что обозначают сигналы светофора?</vt:lpstr>
      <vt:lpstr>Загадка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</dc:title>
  <dc:creator>ольга</dc:creator>
  <cp:lastModifiedBy>KUVSHINKA</cp:lastModifiedBy>
  <cp:revision>17</cp:revision>
  <dcterms:created xsi:type="dcterms:W3CDTF">2018-06-10T21:03:43Z</dcterms:created>
  <dcterms:modified xsi:type="dcterms:W3CDTF">2019-09-03T11:32:24Z</dcterms:modified>
</cp:coreProperties>
</file>