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69" r:id="rId3"/>
    <p:sldId id="271" r:id="rId4"/>
    <p:sldId id="272" r:id="rId5"/>
    <p:sldId id="275" r:id="rId6"/>
    <p:sldId id="273" r:id="rId7"/>
    <p:sldId id="274" r:id="rId8"/>
    <p:sldId id="27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4F5E7-8711-49F9-9125-2FA719BDE89F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44749-A1D9-4AD4-A3FF-ECE032445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44749-A1D9-4AD4-A3FF-ECE0324452F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963B-5A9F-427F-9460-DD55575B5181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B9FB-61DE-4BD9-978D-7C85B6184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963B-5A9F-427F-9460-DD55575B5181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B9FB-61DE-4BD9-978D-7C85B6184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963B-5A9F-427F-9460-DD55575B5181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B9FB-61DE-4BD9-978D-7C85B6184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963B-5A9F-427F-9460-DD55575B5181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B9FB-61DE-4BD9-978D-7C85B6184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963B-5A9F-427F-9460-DD55575B5181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B9FB-61DE-4BD9-978D-7C85B6184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963B-5A9F-427F-9460-DD55575B5181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B9FB-61DE-4BD9-978D-7C85B6184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963B-5A9F-427F-9460-DD55575B5181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B9FB-61DE-4BD9-978D-7C85B6184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963B-5A9F-427F-9460-DD55575B5181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B9FB-61DE-4BD9-978D-7C85B6184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963B-5A9F-427F-9460-DD55575B5181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B9FB-61DE-4BD9-978D-7C85B6184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963B-5A9F-427F-9460-DD55575B5181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B9FB-61DE-4BD9-978D-7C85B6184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963B-5A9F-427F-9460-DD55575B5181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B9FB-61DE-4BD9-978D-7C85B6184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F963B-5A9F-427F-9460-DD55575B5181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7B9FB-61DE-4BD9-978D-7C85B6184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19288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solidFill>
                  <a:srgbClr val="FF0000"/>
                </a:solidFill>
              </a:rPr>
              <a:t>«Знаки дорожные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 детям знать положено»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53989"/>
            <a:ext cx="6858000" cy="110381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Составитель: Терентьева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Ольга Александровна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00042"/>
            <a:ext cx="8786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Муниципальное Дошкольное Образовательное Учреждение «Детский сад «</a:t>
            </a:r>
            <a:r>
              <a:rPr lang="ru-RU" sz="1600" b="1" dirty="0" err="1" smtClean="0"/>
              <a:t>Дюймовочка</a:t>
            </a:r>
            <a:r>
              <a:rPr lang="ru-RU" sz="1600" b="1" dirty="0" smtClean="0"/>
              <a:t>»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58738" y="6035040"/>
            <a:ext cx="588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Переславль – Залесский 2019 г.</a:t>
            </a:r>
            <a:endParaRPr lang="ru-RU" b="1" dirty="0"/>
          </a:p>
        </p:txBody>
      </p:sp>
      <p:pic>
        <p:nvPicPr>
          <p:cNvPr id="1026" name="Picture 2" descr="C:\Users\ольга\Desktop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68" y="3786190"/>
            <a:ext cx="2786082" cy="2245194"/>
          </a:xfrm>
          <a:prstGeom prst="rect">
            <a:avLst/>
          </a:prstGeom>
          <a:noFill/>
        </p:spPr>
      </p:pic>
      <p:pic>
        <p:nvPicPr>
          <p:cNvPr id="1027" name="Picture 3" descr="C:\Users\ольга\Desktop\фото знаки\i.jpg"/>
          <p:cNvPicPr>
            <a:picLocks noChangeAspect="1" noChangeArrowheads="1"/>
          </p:cNvPicPr>
          <p:nvPr/>
        </p:nvPicPr>
        <p:blipFill>
          <a:blip r:embed="rId4"/>
          <a:srcRect l="6163" t="5046" r="75869" b="77246"/>
          <a:stretch>
            <a:fillRect/>
          </a:stretch>
        </p:blipFill>
        <p:spPr bwMode="auto">
          <a:xfrm>
            <a:off x="285720" y="3763930"/>
            <a:ext cx="2786082" cy="2308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201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фото знаки\iIBN70U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918"/>
            <a:ext cx="7072362" cy="5304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фото знаки\iZOAL3F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142294" cy="6106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фото знаки\img2.jpg"/>
          <p:cNvPicPr>
            <a:picLocks noChangeAspect="1" noChangeArrowheads="1"/>
          </p:cNvPicPr>
          <p:nvPr/>
        </p:nvPicPr>
        <p:blipFill>
          <a:blip r:embed="rId2"/>
          <a:srcRect t="52772" r="72115"/>
          <a:stretch>
            <a:fillRect/>
          </a:stretch>
        </p:blipFill>
        <p:spPr bwMode="auto">
          <a:xfrm>
            <a:off x="928662" y="357166"/>
            <a:ext cx="2214578" cy="2813040"/>
          </a:xfrm>
          <a:prstGeom prst="rect">
            <a:avLst/>
          </a:prstGeom>
          <a:noFill/>
        </p:spPr>
      </p:pic>
      <p:pic>
        <p:nvPicPr>
          <p:cNvPr id="7171" name="Picture 3" descr="C:\Users\ольга\Desktop\фото знаки\iF272UWLL.jpg"/>
          <p:cNvPicPr>
            <a:picLocks noChangeAspect="1" noChangeArrowheads="1"/>
          </p:cNvPicPr>
          <p:nvPr/>
        </p:nvPicPr>
        <p:blipFill>
          <a:blip r:embed="rId3"/>
          <a:srcRect l="2500" t="62823" r="13123"/>
          <a:stretch>
            <a:fillRect/>
          </a:stretch>
        </p:blipFill>
        <p:spPr bwMode="auto">
          <a:xfrm>
            <a:off x="357158" y="3429000"/>
            <a:ext cx="8215370" cy="30718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00496" y="428604"/>
            <a:ext cx="42862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Знак «Дети» </a:t>
            </a:r>
          </a:p>
          <a:p>
            <a:pPr algn="ctr"/>
            <a:r>
              <a:rPr lang="ru-RU" sz="2800" dirty="0" smtClean="0"/>
              <a:t>Эй, водитель осторожно!</a:t>
            </a:r>
          </a:p>
          <a:p>
            <a:pPr algn="ctr"/>
            <a:r>
              <a:rPr lang="ru-RU" sz="2800" dirty="0" smtClean="0"/>
              <a:t>Ехать быстро невозможно</a:t>
            </a:r>
          </a:p>
          <a:p>
            <a:pPr algn="ctr"/>
            <a:r>
              <a:rPr lang="ru-RU" sz="2800" dirty="0" smtClean="0"/>
              <a:t>Знают люди все на свете</a:t>
            </a:r>
          </a:p>
          <a:p>
            <a:pPr algn="ctr"/>
            <a:r>
              <a:rPr lang="ru-RU" sz="2800" dirty="0" smtClean="0"/>
              <a:t>В этом месте ходят дети.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фото знаки\iP3D9GG5F.jpg"/>
          <p:cNvPicPr>
            <a:picLocks noChangeAspect="1" noChangeArrowheads="1"/>
          </p:cNvPicPr>
          <p:nvPr/>
        </p:nvPicPr>
        <p:blipFill>
          <a:blip r:embed="rId2"/>
          <a:srcRect l="4979" t="10622" r="30289" b="9708"/>
          <a:stretch>
            <a:fillRect/>
          </a:stretch>
        </p:blipFill>
        <p:spPr bwMode="auto">
          <a:xfrm>
            <a:off x="1285852" y="714356"/>
            <a:ext cx="4643470" cy="4786346"/>
          </a:xfrm>
          <a:prstGeom prst="rect">
            <a:avLst/>
          </a:prstGeom>
          <a:noFill/>
        </p:spPr>
      </p:pic>
      <p:pic>
        <p:nvPicPr>
          <p:cNvPr id="3" name="Picture 2" descr="C:\Users\ольга\Desktop\фото знаки\img2.jpg"/>
          <p:cNvPicPr>
            <a:picLocks noChangeAspect="1" noChangeArrowheads="1"/>
          </p:cNvPicPr>
          <p:nvPr/>
        </p:nvPicPr>
        <p:blipFill>
          <a:blip r:embed="rId3"/>
          <a:srcRect t="52772" r="72115"/>
          <a:stretch>
            <a:fillRect/>
          </a:stretch>
        </p:blipFill>
        <p:spPr bwMode="auto">
          <a:xfrm>
            <a:off x="6357950" y="1928802"/>
            <a:ext cx="2214578" cy="2813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фото знаки\img2.jpg"/>
          <p:cNvPicPr>
            <a:picLocks noChangeAspect="1" noChangeArrowheads="1"/>
          </p:cNvPicPr>
          <p:nvPr/>
        </p:nvPicPr>
        <p:blipFill>
          <a:blip r:embed="rId2"/>
          <a:srcRect t="52772" r="72115"/>
          <a:stretch>
            <a:fillRect/>
          </a:stretch>
        </p:blipFill>
        <p:spPr bwMode="auto">
          <a:xfrm>
            <a:off x="1071538" y="1357298"/>
            <a:ext cx="3071834" cy="3901959"/>
          </a:xfrm>
          <a:prstGeom prst="rect">
            <a:avLst/>
          </a:prstGeom>
          <a:noFill/>
        </p:spPr>
      </p:pic>
      <p:pic>
        <p:nvPicPr>
          <p:cNvPr id="9219" name="Picture 3" descr="C:\Users\ольга\Desktop\фото знаки\125234625_5111852_27_pdd.jpg"/>
          <p:cNvPicPr>
            <a:picLocks noChangeAspect="1" noChangeArrowheads="1"/>
          </p:cNvPicPr>
          <p:nvPr/>
        </p:nvPicPr>
        <p:blipFill>
          <a:blip r:embed="rId3"/>
          <a:srcRect l="16071" t="8571" r="30357" b="7142"/>
          <a:stretch>
            <a:fillRect/>
          </a:stretch>
        </p:blipFill>
        <p:spPr bwMode="auto">
          <a:xfrm>
            <a:off x="4500562" y="820642"/>
            <a:ext cx="4000528" cy="503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ольга\Desktop\фото знаки\img2.jpg"/>
          <p:cNvPicPr>
            <a:picLocks noChangeAspect="1" noChangeArrowheads="1"/>
          </p:cNvPicPr>
          <p:nvPr/>
        </p:nvPicPr>
        <p:blipFill>
          <a:blip r:embed="rId2"/>
          <a:srcRect t="52772" r="72115"/>
          <a:stretch>
            <a:fillRect/>
          </a:stretch>
        </p:blipFill>
        <p:spPr bwMode="auto">
          <a:xfrm>
            <a:off x="357158" y="214290"/>
            <a:ext cx="1928826" cy="2450067"/>
          </a:xfrm>
          <a:prstGeom prst="rect">
            <a:avLst/>
          </a:prstGeom>
          <a:noFill/>
        </p:spPr>
      </p:pic>
      <p:pic>
        <p:nvPicPr>
          <p:cNvPr id="11266" name="Picture 2" descr="C:\Users\ольга\Desktop\фото знаки\iAISOTGA1.jpg"/>
          <p:cNvPicPr>
            <a:picLocks noChangeAspect="1" noChangeArrowheads="1"/>
          </p:cNvPicPr>
          <p:nvPr/>
        </p:nvPicPr>
        <p:blipFill>
          <a:blip r:embed="rId3"/>
          <a:srcRect l="11041" r="17084" b="46550"/>
          <a:stretch>
            <a:fillRect/>
          </a:stretch>
        </p:blipFill>
        <p:spPr bwMode="auto">
          <a:xfrm>
            <a:off x="1500166" y="2857496"/>
            <a:ext cx="6429420" cy="36655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642918"/>
            <a:ext cx="45720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Знак «Велосипедная дорога»</a:t>
            </a:r>
          </a:p>
          <a:p>
            <a:pPr algn="ctr"/>
            <a:r>
              <a:rPr lang="ru-RU" dirty="0" smtClean="0"/>
              <a:t>У кого велосипед – </a:t>
            </a:r>
          </a:p>
          <a:p>
            <a:pPr algn="ctr"/>
            <a:r>
              <a:rPr lang="ru-RU" dirty="0" smtClean="0"/>
              <a:t>Говорят: «Проблемы нет!»</a:t>
            </a:r>
          </a:p>
          <a:p>
            <a:pPr algn="ctr"/>
            <a:r>
              <a:rPr lang="ru-RU" dirty="0" smtClean="0"/>
              <a:t>Ездим там, где </a:t>
            </a:r>
            <a:r>
              <a:rPr lang="ru-RU" dirty="0" smtClean="0"/>
              <a:t>:</a:t>
            </a:r>
            <a:r>
              <a:rPr lang="ru-RU" dirty="0" smtClean="0"/>
              <a:t>этот знак</a:t>
            </a:r>
            <a:endParaRPr lang="ru-RU" dirty="0" smtClean="0"/>
          </a:p>
          <a:p>
            <a:pPr algn="ctr"/>
            <a:r>
              <a:rPr lang="ru-RU" dirty="0" smtClean="0"/>
              <a:t>Круг окрашен в синий цвет,</a:t>
            </a:r>
          </a:p>
          <a:p>
            <a:pPr algn="ctr"/>
            <a:r>
              <a:rPr lang="ru-RU" dirty="0" smtClean="0"/>
              <a:t>А в кругу велосипед.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esktop\фото знаки\img14.jpg"/>
          <p:cNvPicPr>
            <a:picLocks noChangeAspect="1" noChangeArrowheads="1"/>
          </p:cNvPicPr>
          <p:nvPr/>
        </p:nvPicPr>
        <p:blipFill>
          <a:blip r:embed="rId2"/>
          <a:srcRect l="16180" t="11799" b="11504"/>
          <a:stretch>
            <a:fillRect/>
          </a:stretch>
        </p:blipFill>
        <p:spPr bwMode="auto">
          <a:xfrm>
            <a:off x="285720" y="857232"/>
            <a:ext cx="850112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80</Words>
  <Application>Microsoft Office PowerPoint</Application>
  <PresentationFormat>Экран (4:3)</PresentationFormat>
  <Paragraphs>17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«Знаки дорожные  детям знать положено»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15</cp:revision>
  <dcterms:created xsi:type="dcterms:W3CDTF">2019-07-31T20:12:34Z</dcterms:created>
  <dcterms:modified xsi:type="dcterms:W3CDTF">2019-09-03T11:06:08Z</dcterms:modified>
</cp:coreProperties>
</file>