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20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79117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Правила поведения</a:t>
            </a:r>
            <a:br>
              <a:rPr lang="ru-RU" sz="4800" b="1" dirty="0" smtClean="0"/>
            </a:br>
            <a:r>
              <a:rPr lang="ru-RU" sz="4800" b="1" dirty="0" smtClean="0"/>
              <a:t> в общественном транспорте</a:t>
            </a:r>
            <a:br>
              <a:rPr lang="ru-RU" sz="4800" b="1" dirty="0" smtClean="0"/>
            </a:br>
            <a:r>
              <a:rPr lang="ru-RU" sz="4800" b="1" dirty="0" smtClean="0"/>
              <a:t> для дошкольников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5611"/>
            <a:ext cx="9144000" cy="111034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        Автор: Терентьева Ольга Александровна</a:t>
            </a:r>
          </a:p>
          <a:p>
            <a:r>
              <a:rPr lang="ru-RU" dirty="0" smtClean="0"/>
              <a:t> воспитатель первой категории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0342" y="522514"/>
            <a:ext cx="10398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Муниципальное  дошкольное  Образовательное  Учреждение «Детский сад «</a:t>
            </a:r>
            <a:r>
              <a:rPr lang="ru-RU" sz="2000" dirty="0" err="1" smtClean="0"/>
              <a:t>Дюймовочка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331029" y="5930537"/>
            <a:ext cx="672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Переславль – Залесский, 2019 г.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20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283" y="409730"/>
            <a:ext cx="10796239" cy="25564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Ждать автобус необходимо на остановках, оборудованных специальным знаком </a:t>
            </a:r>
            <a:br>
              <a:rPr lang="ru-RU" dirty="0" smtClean="0"/>
            </a:br>
            <a:r>
              <a:rPr lang="ru-RU" dirty="0" smtClean="0"/>
              <a:t>веди себя спокойно, не мешай другим людям, ожидающим общественный транспорт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200400"/>
            <a:ext cx="10515600" cy="335715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ольга\Desktop\img3.jpg"/>
          <p:cNvPicPr>
            <a:picLocks noChangeAspect="1" noChangeArrowheads="1"/>
          </p:cNvPicPr>
          <p:nvPr/>
        </p:nvPicPr>
        <p:blipFill>
          <a:blip r:embed="rId2" cstate="print"/>
          <a:srcRect l="6290" t="42078" r="67516" b="19032"/>
          <a:stretch>
            <a:fillRect/>
          </a:stretch>
        </p:blipFill>
        <p:spPr bwMode="auto">
          <a:xfrm>
            <a:off x="10463349" y="1084217"/>
            <a:ext cx="665568" cy="669391"/>
          </a:xfrm>
          <a:prstGeom prst="rect">
            <a:avLst/>
          </a:prstGeom>
          <a:noFill/>
        </p:spPr>
      </p:pic>
      <p:pic>
        <p:nvPicPr>
          <p:cNvPr id="1028" name="Picture 4" descr="C:\Users\ольга\Desktop\правила в транспорте\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2341" y="3334851"/>
            <a:ext cx="3360390" cy="3017520"/>
          </a:xfrm>
          <a:prstGeom prst="rect">
            <a:avLst/>
          </a:prstGeom>
          <a:noFill/>
        </p:spPr>
      </p:pic>
      <p:pic>
        <p:nvPicPr>
          <p:cNvPr id="4" name="Picture 2" descr="C:\Users\ольга\Desktop\правила в транспорте\img3.jpg"/>
          <p:cNvPicPr>
            <a:picLocks noChangeAspect="1" noChangeArrowheads="1"/>
          </p:cNvPicPr>
          <p:nvPr/>
        </p:nvPicPr>
        <p:blipFill>
          <a:blip r:embed="rId4" cstate="print"/>
          <a:srcRect l="36832" t="31456" r="1461" b="36674"/>
          <a:stretch>
            <a:fillRect/>
          </a:stretch>
        </p:blipFill>
        <p:spPr bwMode="auto">
          <a:xfrm>
            <a:off x="832140" y="3288663"/>
            <a:ext cx="6831874" cy="2939142"/>
          </a:xfrm>
          <a:prstGeom prst="rect">
            <a:avLst/>
          </a:prstGeom>
          <a:noFill/>
        </p:spPr>
      </p:pic>
      <p:pic>
        <p:nvPicPr>
          <p:cNvPr id="8" name="Picture 2" descr="C:\Users\ольга\Desktop\img3.jpg"/>
          <p:cNvPicPr>
            <a:picLocks noChangeAspect="1" noChangeArrowheads="1"/>
          </p:cNvPicPr>
          <p:nvPr/>
        </p:nvPicPr>
        <p:blipFill>
          <a:blip r:embed="rId5" cstate="print"/>
          <a:srcRect l="6290" t="42078" r="67516" b="19032"/>
          <a:stretch>
            <a:fillRect/>
          </a:stretch>
        </p:blipFill>
        <p:spPr bwMode="auto">
          <a:xfrm>
            <a:off x="3872725" y="4502332"/>
            <a:ext cx="385766" cy="448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автобусе уступай место пожилым людям, инвалидам, пассажирам с маленькими детьми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ольга\Desktop\правила в транспорте\Без%20имени-1.jpg"/>
          <p:cNvPicPr>
            <a:picLocks noChangeAspect="1" noChangeArrowheads="1"/>
          </p:cNvPicPr>
          <p:nvPr/>
        </p:nvPicPr>
        <p:blipFill>
          <a:blip r:embed="rId2" cstate="print"/>
          <a:srcRect l="3008" t="1819" r="2256"/>
          <a:stretch>
            <a:fillRect/>
          </a:stretch>
        </p:blipFill>
        <p:spPr bwMode="auto">
          <a:xfrm>
            <a:off x="677210" y="1703725"/>
            <a:ext cx="5620215" cy="3816337"/>
          </a:xfrm>
          <a:prstGeom prst="rect">
            <a:avLst/>
          </a:prstGeom>
          <a:noFill/>
        </p:spPr>
      </p:pic>
      <p:pic>
        <p:nvPicPr>
          <p:cNvPr id="2051" name="Picture 3" descr="C:\Users\ольга\Desktop\правила в транспорте\f39811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5579" y="1728440"/>
            <a:ext cx="4326054" cy="367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802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автобус нельзя входить в грязной одежде, с мороженым, которое ты кушаешь, рюкзак необходимо снять при входе в автобус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430967"/>
            <a:ext cx="10515600" cy="374599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ольга\Desktop\правила в транспорте\img8.jpg"/>
          <p:cNvPicPr>
            <a:picLocks noChangeAspect="1" noChangeArrowheads="1"/>
          </p:cNvPicPr>
          <p:nvPr/>
        </p:nvPicPr>
        <p:blipFill>
          <a:blip r:embed="rId2" cstate="print"/>
          <a:srcRect l="44718" t="9896" b="-3003"/>
          <a:stretch>
            <a:fillRect/>
          </a:stretch>
        </p:blipFill>
        <p:spPr bwMode="auto">
          <a:xfrm>
            <a:off x="7841115" y="2452034"/>
            <a:ext cx="2877013" cy="3634121"/>
          </a:xfrm>
          <a:prstGeom prst="rect">
            <a:avLst/>
          </a:prstGeom>
          <a:noFill/>
        </p:spPr>
      </p:pic>
      <p:pic>
        <p:nvPicPr>
          <p:cNvPr id="3076" name="Picture 4" descr="C:\Users\ольга\Desktop\правила в транспорте\povedenie_rebenka_transpor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655" y="2487328"/>
            <a:ext cx="5696609" cy="3403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96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Войдя в автобус найди свободное место, сиди спокойно, громко не разговаривай. Во время движения автобуса нельзя ходить по салону, сорить,  высовываться из окна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943921"/>
            <a:ext cx="10515600" cy="323304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9" name="Picture 3" descr="C:\Users\ольга\Desktop\правила в транспорте\img18.jpg"/>
          <p:cNvPicPr>
            <a:picLocks noChangeAspect="1" noChangeArrowheads="1"/>
          </p:cNvPicPr>
          <p:nvPr/>
        </p:nvPicPr>
        <p:blipFill>
          <a:blip r:embed="rId2" cstate="print"/>
          <a:srcRect l="11225" t="20729" r="10970" b="14230"/>
          <a:stretch>
            <a:fillRect/>
          </a:stretch>
        </p:blipFill>
        <p:spPr bwMode="auto">
          <a:xfrm>
            <a:off x="950868" y="2954170"/>
            <a:ext cx="4676933" cy="2932246"/>
          </a:xfrm>
          <a:prstGeom prst="rect">
            <a:avLst/>
          </a:prstGeom>
          <a:noFill/>
        </p:spPr>
      </p:pic>
      <p:pic>
        <p:nvPicPr>
          <p:cNvPr id="4100" name="Picture 4" descr="C:\Users\ольга\Desktop\правила в транспорте\800px_COLOURBOX5809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8173" y="3048302"/>
            <a:ext cx="3405419" cy="2793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Проверим ваши знания: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200" dirty="0" smtClean="0"/>
              <a:t>- Как называется место ожидания автобуса?</a:t>
            </a:r>
          </a:p>
          <a:p>
            <a:pPr>
              <a:buNone/>
            </a:pPr>
            <a:r>
              <a:rPr lang="ru-RU" sz="3200" dirty="0" smtClean="0"/>
              <a:t> - Кому нужно уступать место в автобусе?</a:t>
            </a:r>
          </a:p>
          <a:p>
            <a:pPr>
              <a:buNone/>
            </a:pPr>
            <a:r>
              <a:rPr lang="ru-RU" sz="3200" dirty="0" smtClean="0"/>
              <a:t> - Почему нельзя громко разговаривать  в автобусе?</a:t>
            </a:r>
          </a:p>
          <a:p>
            <a:pPr>
              <a:buNone/>
            </a:pPr>
            <a:r>
              <a:rPr lang="ru-RU" sz="3200" dirty="0" smtClean="0"/>
              <a:t> - Как нужно вести себя в салоне автобуса?</a:t>
            </a:r>
          </a:p>
          <a:p>
            <a:pPr>
              <a:buNone/>
            </a:pPr>
            <a:r>
              <a:rPr lang="ru-RU" sz="3200" dirty="0" smtClean="0"/>
              <a:t> - Можно ли заходить в автобус с мороженым, которое ты кушаешь? Почему?</a:t>
            </a:r>
          </a:p>
          <a:p>
            <a:pPr>
              <a:buNone/>
            </a:pPr>
            <a:r>
              <a:rPr lang="ru-RU" sz="3200" dirty="0" smtClean="0"/>
              <a:t> - Что необходимо сделать с рюкзаком перед входом в автобус?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18010"/>
            <a:ext cx="10972800" cy="12932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Рассмотри картинки.</a:t>
            </a:r>
            <a:br>
              <a:rPr lang="ru-RU" dirty="0" smtClean="0"/>
            </a:br>
            <a:r>
              <a:rPr lang="ru-RU" dirty="0" smtClean="0"/>
              <a:t> Расскажи, что хорошо, а что плохо?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ольга\Desktop\правила в транспорте\img5.jpg"/>
          <p:cNvPicPr>
            <a:picLocks noChangeAspect="1" noChangeArrowheads="1"/>
          </p:cNvPicPr>
          <p:nvPr/>
        </p:nvPicPr>
        <p:blipFill>
          <a:blip r:embed="rId2" cstate="print"/>
          <a:srcRect l="15319" t="29769" r="16596" b="9522"/>
          <a:stretch>
            <a:fillRect/>
          </a:stretch>
        </p:blipFill>
        <p:spPr bwMode="auto">
          <a:xfrm>
            <a:off x="765079" y="1736274"/>
            <a:ext cx="5002211" cy="3345227"/>
          </a:xfrm>
          <a:prstGeom prst="rect">
            <a:avLst/>
          </a:prstGeom>
          <a:noFill/>
        </p:spPr>
      </p:pic>
      <p:pic>
        <p:nvPicPr>
          <p:cNvPr id="5123" name="Picture 3" descr="C:\Users\ольга\Desktop\правила в транспорте\0009-009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5719" y="1746638"/>
            <a:ext cx="4896701" cy="3461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824" y="1494262"/>
            <a:ext cx="84303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000" dirty="0" smtClean="0"/>
              <a:t>Ребята, соблюдайте правила поведения в общественном  транспорте!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177</Words>
  <Application>Microsoft Office PowerPoint</Application>
  <PresentationFormat>Произвольный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Правила поведения  в общественном транспорте  для дошкольников</vt:lpstr>
      <vt:lpstr>Ждать автобус необходимо на остановках, оборудованных специальным знаком  веди себя спокойно, не мешай другим людям, ожидающим общественный транспорт</vt:lpstr>
      <vt:lpstr>В автобусе уступай место пожилым людям, инвалидам, пассажирам с маленькими детьми</vt:lpstr>
      <vt:lpstr>В автобус нельзя входить в грязной одежде, с мороженым, которое ты кушаешь, рюкзак необходимо снять при входе в автобус </vt:lpstr>
      <vt:lpstr>Войдя в автобус найди свободное место, сиди спокойно, громко не разговаривай. Во время движения автобуса нельзя ходить по салону, сорить,  высовываться из окна</vt:lpstr>
      <vt:lpstr> Проверим ваши знания: </vt:lpstr>
      <vt:lpstr>Рассмотри картинки.  Расскажи, что хорошо, а что плохо?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ольга</dc:creator>
  <cp:lastModifiedBy>User</cp:lastModifiedBy>
  <cp:revision>18</cp:revision>
  <dcterms:created xsi:type="dcterms:W3CDTF">2019-07-20T05:33:09Z</dcterms:created>
  <dcterms:modified xsi:type="dcterms:W3CDTF">2019-09-03T12:23:01Z</dcterms:modified>
</cp:coreProperties>
</file>