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3" r:id="rId2"/>
    <p:sldId id="257" r:id="rId3"/>
    <p:sldId id="260" r:id="rId4"/>
    <p:sldId id="264" r:id="rId5"/>
    <p:sldId id="265" r:id="rId6"/>
    <p:sldId id="262" r:id="rId7"/>
    <p:sldId id="258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7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-387424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 «Детский сад «Дюймовочка»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83568" y="1628800"/>
            <a:ext cx="7239000" cy="4846320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Пешеходный переход</a:t>
            </a:r>
          </a:p>
          <a:p>
            <a:pPr algn="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Воспитатель Кабанова М.Ю.</a:t>
            </a:r>
          </a:p>
          <a:p>
            <a:pPr algn="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Переславль-Залесский2019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16632"/>
            <a:ext cx="8686800" cy="151216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Зебра ахнула: друзья!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Полосатый он, как  я!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той поры зовет народ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«Зеброй» этот переход!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ello_html_5787b2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1685328"/>
            <a:ext cx="5112568" cy="4771036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332656"/>
            <a:ext cx="7632848" cy="5674444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57150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84953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86990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538452"/>
            <a:ext cx="7776864" cy="5554274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620688"/>
            <a:ext cx="7272808" cy="5522956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7239000" cy="91436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Переходы не рискованны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Только там, где нарисованы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age013_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15231"/>
            <a:ext cx="7239000" cy="4035625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72</TotalTime>
  <Words>25</Words>
  <Application>Microsoft Office PowerPoint</Application>
  <PresentationFormat>Экран (4:3)</PresentationFormat>
  <Paragraphs>13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Изящная</vt:lpstr>
      <vt:lpstr>Муниципальное дошкольное образовательное учреждение «Детский сад «Дюймовочка»</vt:lpstr>
      <vt:lpstr>Зебра ахнула: друзья! Полосатый он, как  я! С той поры зовет народ «Зеброй» этот переход!</vt:lpstr>
      <vt:lpstr>Слайд 3</vt:lpstr>
      <vt:lpstr>Слайд 4</vt:lpstr>
      <vt:lpstr>Слайд 5</vt:lpstr>
      <vt:lpstr>Слайд 6</vt:lpstr>
      <vt:lpstr>Слайд 7</vt:lpstr>
      <vt:lpstr>Переходы не рискованны Только там, где нарисованы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13</cp:revision>
  <dcterms:created xsi:type="dcterms:W3CDTF">2019-09-04T11:48:33Z</dcterms:created>
  <dcterms:modified xsi:type="dcterms:W3CDTF">2019-09-11T06:24:32Z</dcterms:modified>
</cp:coreProperties>
</file>