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7" r:id="rId3"/>
    <p:sldId id="258" r:id="rId4"/>
    <p:sldId id="259" r:id="rId5"/>
    <p:sldId id="261" r:id="rId6"/>
    <p:sldId id="264" r:id="rId7"/>
    <p:sldId id="268" r:id="rId8"/>
    <p:sldId id="263" r:id="rId9"/>
    <p:sldId id="265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17" autoAdjust="0"/>
  </p:normalViewPr>
  <p:slideViewPr>
    <p:cSldViewPr>
      <p:cViewPr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«Дюймовочка»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«Когда не работают светофоры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Кабанова М.Ю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о г Переславль-Залесский 2019г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Покажи с помощью жезла сигналы «Стой», «Внимание», «Иди».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5328592" cy="5074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6b/0019e182-91b65af9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62" y="237618"/>
            <a:ext cx="7855726" cy="58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9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360" cy="9087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порядка на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инспектору ГИБДД нужны жезл, свисток,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значок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патрульная машина.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ser_file_53986a482f169_0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7416824" cy="5235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s02.infourok.ru/uploads/ex/06dd/0002c5fc-921b311b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55339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8001056" cy="86409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летит вперед так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скоро, что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видит постового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c4a434ccee16913070cdbbc3e10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611" y="1412776"/>
            <a:ext cx="7196328" cy="4799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4" y="332656"/>
            <a:ext cx="787410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s://theslide.ru/img/thumbs/fa609ea8d38a44029428ea214463e2f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110"/>
            <a:ext cx="77768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4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жест обозначает «стоп машины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 «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переходят дорогу».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utterstock36758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766908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Отгадай-ка!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Звучащий инструмент работника ГИБДД</a:t>
            </a:r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(Свисток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Молчащий инструмент работника ГИБДД</a:t>
            </a:r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(Жезл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777380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93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дошкольное образовательное учреждение  «Детский сад «Дюймовочка»</vt:lpstr>
      <vt:lpstr>Для порядка на дороге инспектору ГИБДД нужны жезл, свисток, значок и патрульная машина.</vt:lpstr>
      <vt:lpstr>Презентация PowerPoint</vt:lpstr>
      <vt:lpstr>Кто летит вперед так скоро, что не видит постового?</vt:lpstr>
      <vt:lpstr>Презентация PowerPoint</vt:lpstr>
      <vt:lpstr>Презентация PowerPoint</vt:lpstr>
      <vt:lpstr>Презентация PowerPoint</vt:lpstr>
      <vt:lpstr>Этот жест обозначает «стоп машины».  «Дети переходят дорогу». </vt:lpstr>
      <vt:lpstr>               Отгадай-ка! </vt:lpstr>
      <vt:lpstr> Покажи с помощью жезла сигналы «Стой», «Внимание», «Иди».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Костя</cp:lastModifiedBy>
  <cp:revision>29</cp:revision>
  <dcterms:created xsi:type="dcterms:W3CDTF">2019-09-04T11:37:50Z</dcterms:created>
  <dcterms:modified xsi:type="dcterms:W3CDTF">2019-09-08T17:41:57Z</dcterms:modified>
</cp:coreProperties>
</file>