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4" r:id="rId3"/>
    <p:sldId id="260" r:id="rId4"/>
    <p:sldId id="261" r:id="rId5"/>
    <p:sldId id="258" r:id="rId6"/>
    <p:sldId id="259" r:id="rId7"/>
    <p:sldId id="257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258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«Дюймовочка»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38912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Безопасность у дороги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Кабанова М.Ю.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Переславль-Залесский 2019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08912" cy="61849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507862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Рядом с дорогой опасно играть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 на неё за мячом выбегать!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Затормозить не успеет шофёр,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в машине сломался мотор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занесло её на тротуар,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Где ты спокойно в машинки играл.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Миг! И случится большая беда…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Ты у дорог не играй никогда!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329642" cy="1919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Дорога нужна для движения машин. Играя на ней, вы мешаете движению транспорта и,увлекаясь,не замечаете опасности.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840760" cy="47870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01080" cy="983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переходе через дорогу ты должен видеть и слышать всё вокруг.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632848" cy="50405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Обходи автобус сзади.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Спереди запрещено!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40958"/>
            <a:ext cx="7416824" cy="47933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7"/>
            <a:ext cx="8280920" cy="60916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21609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Будь внимателен! Зимой может быть скользко!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8569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960440" cy="443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248472" cy="38457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898501"/>
            <a:ext cx="424847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ПРАВИЛЬНО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49337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Где дети поступают правильно?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01163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118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дошкольное образовательное учреждение «Детский сад «Дюймовочка»</vt:lpstr>
      <vt:lpstr>Слайд 2</vt:lpstr>
      <vt:lpstr>Дорога нужна для движения машин. Играя на ней, вы мешаете движению транспорта и,увлекаясь,не замечаете опасности.</vt:lpstr>
      <vt:lpstr>При переходе через дорогу ты должен видеть и слышать всё вокруг.</vt:lpstr>
      <vt:lpstr>Обходи автобус сзади.  Спереди запрещено!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2019-09-04T11:56:14Z</dcterms:created>
  <dcterms:modified xsi:type="dcterms:W3CDTF">2019-09-11T06:28:49Z</dcterms:modified>
</cp:coreProperties>
</file>