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80" r:id="rId12"/>
    <p:sldId id="265" r:id="rId13"/>
    <p:sldId id="266" r:id="rId14"/>
    <p:sldId id="281" r:id="rId15"/>
    <p:sldId id="285" r:id="rId16"/>
    <p:sldId id="284" r:id="rId17"/>
    <p:sldId id="283" r:id="rId18"/>
    <p:sldId id="282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78" autoAdjust="0"/>
  </p:normalViewPr>
  <p:slideViewPr>
    <p:cSldViewPr>
      <p:cViewPr>
        <p:scale>
          <a:sx n="100" d="100"/>
          <a:sy n="100" d="100"/>
        </p:scale>
        <p:origin x="-186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88641"/>
            <a:ext cx="6336704" cy="100811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 Детский сад «Дюймовочка»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«Тюльпанчик»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7643866" cy="1071570"/>
          </a:xfrm>
        </p:spPr>
        <p:txBody>
          <a:bodyPr>
            <a:normAutofit fontScale="92500" lnSpcReduction="20000"/>
          </a:bodyPr>
          <a:lstStyle/>
          <a:p>
            <a:pPr lvl="0" algn="ctr" defTabSz="914400">
              <a:spcAft>
                <a:spcPts val="0"/>
              </a:spcAft>
              <a:buClr>
                <a:srgbClr val="F0A22E"/>
              </a:buClr>
              <a:buSzPct val="70000"/>
            </a:pPr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проект </a:t>
            </a:r>
            <a:endParaRPr lang="ru-RU" sz="36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spcAft>
                <a:spcPts val="0"/>
              </a:spcAft>
              <a:buClr>
                <a:srgbClr val="F0A22E"/>
              </a:buClr>
              <a:buSzPct val="70000"/>
            </a:pPr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«Наш веселый огород»</a:t>
            </a:r>
            <a:endParaRPr lang="ru-RU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5643578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Зуева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Алексеевна.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AutoShape 2" descr="https://bobr.by/data/announcement/image_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bobr.by/data/announcement/image_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6" name="Picture 6" descr="C:\Documents and Settings\Admin\Рабочий стол\prazdnichnye-den-blagodareniya-ovoschi-k-912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000240"/>
            <a:ext cx="5715040" cy="3694932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5140" y="87944"/>
            <a:ext cx="2071702" cy="1983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42852"/>
            <a:ext cx="1714512" cy="19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93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125113" cy="9244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Сюжетно-ролевая игра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«Овощной магазин»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861048"/>
            <a:ext cx="2381250" cy="230028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373" y="1369832"/>
            <a:ext cx="3451394" cy="460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6322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815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2749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24744"/>
            <a:ext cx="31683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История появления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огородного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чучела уходит корнями в глубокое прошлое. С английского языка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пугало переводится как 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пугать ворон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Поэтому с тех пор, как появились сельскохозяйственные угодья и вороны – возникла потребность в недорогом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отпугивателе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птиц. Старая, изношенная одежда находила своё последнее применение в изготовлении чучела, придавая ему человеческую фигуру. Тем более что сделать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огородное пугало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своими руками совсем не 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сложно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простейшие материалы и немного фантазии.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4414" y="500042"/>
            <a:ext cx="599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Совместная работа с родителями и детьми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43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6"/>
            <a:ext cx="7125113" cy="924475"/>
          </a:xfrm>
        </p:spPr>
        <p:txBody>
          <a:bodyPr/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мы ухаживаем за своим огородом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5074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Если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засуха, то в моде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Шланг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лейки в огороде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29969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Поливаем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подряд,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Каждый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 влаге рад.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1333355" cy="179627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551" y="1803096"/>
            <a:ext cx="3466168" cy="462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6068" y="3593849"/>
            <a:ext cx="2279650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89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86190"/>
            <a:ext cx="3410369" cy="924475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Картошку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236"/>
          <a:stretch/>
        </p:blipFill>
        <p:spPr bwMode="auto">
          <a:xfrm>
            <a:off x="179512" y="188640"/>
            <a:ext cx="3024336" cy="313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604" y="1844824"/>
            <a:ext cx="2952328" cy="393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4904"/>
            <a:ext cx="2891036" cy="385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22973" y="330357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Мы вырастили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57290" y="6143644"/>
            <a:ext cx="4624783" cy="567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Лук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18887" y="1643050"/>
            <a:ext cx="7125113" cy="8745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00694" y="1714488"/>
            <a:ext cx="3481807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Капусту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4163282"/>
            <a:ext cx="2000264" cy="26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0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642918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Развлечение с детьми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«Овощи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грядке»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3848" y="2276872"/>
            <a:ext cx="2768166" cy="36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6620"/>
            <a:ext cx="2957990" cy="394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170" y="2780928"/>
            <a:ext cx="286231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15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14290"/>
            <a:ext cx="7125113" cy="1385909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Пластилинография</a:t>
            </a:r>
            <a:r>
              <a:rPr lang="ru-RU" dirty="0" smtClean="0">
                <a:solidFill>
                  <a:srgbClr val="0070C0"/>
                </a:solidFill>
              </a:rPr>
              <a:t> « Морковка»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71612"/>
            <a:ext cx="5572164" cy="4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9008" y="5000636"/>
            <a:ext cx="1774992" cy="1857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2714620"/>
            <a:ext cx="1654032" cy="18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85728"/>
            <a:ext cx="7125113" cy="131447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Рисование «Овощи»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14487"/>
            <a:ext cx="6643734" cy="445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42852"/>
            <a:ext cx="1714512" cy="1925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77976">
            <a:off x="7511811" y="409630"/>
            <a:ext cx="1640776" cy="180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14290"/>
            <a:ext cx="7125113" cy="138590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Аппликация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«Консервируем овощи»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7011402" cy="449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55157"/>
            <a:ext cx="1785917" cy="20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072494" cy="13573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Выставка детских работ по проекту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93371"/>
            <a:ext cx="3857652" cy="499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857652" cy="495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7090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5113" cy="924475"/>
          </a:xfrm>
        </p:spPr>
        <p:txBody>
          <a:bodyPr/>
          <a:lstStyle/>
          <a:p>
            <a:pPr algn="ctr"/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проекта  </a:t>
            </a:r>
            <a:r>
              <a:rPr lang="ru-RU" sz="2400" b="1" cap="all" dirty="0" smtClean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cap="all" dirty="0" smtClean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веселый огород»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451672" y="1237841"/>
            <a:ext cx="2625244" cy="1739609"/>
          </a:xfrm>
          <a:prstGeom prst="cloudCallout">
            <a:avLst>
              <a:gd name="adj1" fmla="val 46592"/>
              <a:gd name="adj2" fmla="val 6476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Сформировались 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разносторонние знания 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растениях и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овощах . 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4931898" y="1189544"/>
            <a:ext cx="4192238" cy="1836204"/>
          </a:xfrm>
          <a:prstGeom prst="cloudCallout">
            <a:avLst>
              <a:gd name="adj1" fmla="val -36225"/>
              <a:gd name="adj2" fmla="val 625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повысился уровень интереса к познавательной и исследовательской деятельности; повысилась экологическая компетентность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6092512" y="4269080"/>
            <a:ext cx="3024336" cy="2204864"/>
          </a:xfrm>
          <a:prstGeom prst="cloudCallout">
            <a:avLst>
              <a:gd name="adj1" fmla="val -55205"/>
              <a:gd name="adj2" fmla="val -3610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научились </a:t>
            </a:r>
            <a:r>
              <a:rPr lang="ru-RU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ухаживать за растениями, определять и называть растения по их внешнему </a:t>
            </a:r>
            <a:r>
              <a:rPr lang="ru-RU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виду.</a:t>
            </a:r>
            <a:endParaRPr lang="ru-RU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-119167" y="4455760"/>
            <a:ext cx="3106991" cy="2204865"/>
          </a:xfrm>
          <a:prstGeom prst="cloudCallout">
            <a:avLst>
              <a:gd name="adj1" fmla="val 55923"/>
              <a:gd name="adj2" fmla="val -39635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стали проявлять инициативу в различных видах деятельности.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99299"/>
            <a:ext cx="28892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03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693480" y="116632"/>
            <a:ext cx="7560840" cy="2664296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480" y="986542"/>
            <a:ext cx="7125113" cy="924475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«Радость труда в природе – могучая воспитательная сила. В годы детства каждый ребенок должен пережить это благородное чувство».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В.А. Сухомлинский.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253435"/>
            <a:ext cx="7367304" cy="46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01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0911031">
            <a:off x="101815" y="927233"/>
            <a:ext cx="8221057" cy="76944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196752"/>
            <a:ext cx="4248472" cy="54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6984776" cy="792088"/>
          </a:xfrm>
        </p:spPr>
        <p:txBody>
          <a:bodyPr/>
          <a:lstStyle/>
          <a:p>
            <a:pPr algn="ctr"/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367330"/>
            <a:ext cx="7344816" cy="5328592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Влияние окружающего мира на развитие ребёнка огромно. Знакомство с бесконечными, постоянно изменяющимися явлениями начинается с первых лет жизни малыша. Явления и объекты природы привлекают детей красотой, яркостью красок, разнообразием. Чем глубже ребёнок познаёт таинства окружающего мира, тем больше у него возникает вопросов. Основная задача взрослого состоит в том, чтобы помочь ребёнку самостоятельно найти ответы на эти вопросы.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Данный проект позволяет расширить и углубить знания дошкольников о культурных огородных растениях родного края, о том, где они растут, как за ними ухаживают, чем они полезны.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4800"/>
            <a:ext cx="1944216" cy="13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40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908720"/>
            <a:ext cx="7128792" cy="1481752"/>
          </a:xfrm>
        </p:spPr>
        <p:txBody>
          <a:bodyPr>
            <a:normAutofit lnSpcReduction="10000"/>
          </a:bodyPr>
          <a:lstStyle/>
          <a:p>
            <a:pPr lvl="0" algn="l">
              <a:buClr>
                <a:prstClr val="black">
                  <a:lumMod val="75000"/>
                  <a:lumOff val="25000"/>
                </a:prstClr>
              </a:buClr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Расширять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об окружающем мире и прививать трудовые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навыки.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Создать условия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для развития познавательного интереса  и творческих способностей детей среднего возраста.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 детей об условиях, необходимых для роста и развития растений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8151" y="332656"/>
            <a:ext cx="2099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1111" y="2636912"/>
            <a:ext cx="2056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90492" y="3212976"/>
            <a:ext cx="644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 – краткосрочный.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составу участников проекта – групповой.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направленности деятельности участников проекта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познавательно – исследовательский, творческий.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97256" y="5244301"/>
            <a:ext cx="3118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проекта: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38151" y="5858207"/>
            <a:ext cx="4919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группы, воспитатели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родители.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3549515"/>
            <a:ext cx="2678024" cy="26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1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056784" cy="720080"/>
          </a:xfrm>
        </p:spPr>
        <p:txBody>
          <a:bodyPr/>
          <a:lstStyle/>
          <a:p>
            <a:pPr algn="ctr"/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052736"/>
            <a:ext cx="7632848" cy="4032448"/>
          </a:xfrm>
        </p:spPr>
        <p:txBody>
          <a:bodyPr>
            <a:normAutofit/>
          </a:bodyPr>
          <a:lstStyle/>
          <a:p>
            <a:pPr marL="285750" lvl="0" indent="-285750" algn="l">
              <a:buFont typeface="Wingdings" pitchFamily="2" charset="2"/>
              <a:buChar char="v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интерес к познавательно-исследовательской  и экспериментальной деятельности;</a:t>
            </a:r>
          </a:p>
          <a:p>
            <a:pPr marL="285750" lvl="0" indent="-285750" algn="l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учить узнавать овощи по цвету, величине, называть их.</a:t>
            </a:r>
          </a:p>
          <a:p>
            <a:pPr marL="285750" lvl="0" indent="-285750" algn="l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речевую активность детей, активизировать словарь по лексической теме «Овощи»;</a:t>
            </a:r>
          </a:p>
          <a:p>
            <a:pPr marL="285750" lvl="0" indent="-285750" algn="l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развивать творческие способности детей, любознательность, поисковую деятельность;</a:t>
            </a:r>
          </a:p>
          <a:p>
            <a:pPr marL="285750" lvl="0" indent="-285750" algn="l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бережное и заботливое отношение к растениям; формировать навыки сотрудничества в различных видах деятельности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552" y="4696504"/>
            <a:ext cx="35306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3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056784" cy="1008112"/>
          </a:xfrm>
        </p:spPr>
        <p:txBody>
          <a:bodyPr/>
          <a:lstStyle/>
          <a:p>
            <a:pPr algn="ctr"/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Предполагаемые результаты:</a:t>
            </a:r>
            <a:r>
              <a:rPr lang="ru-RU" sz="24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61843" y="1516020"/>
            <a:ext cx="6938549" cy="4865308"/>
          </a:xfrm>
        </p:spPr>
        <p:txBody>
          <a:bodyPr>
            <a:norm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расширятся знания о культурных огородных растениях;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повысится экологическая компетентность: дети научатся различать овощи, условиях роста;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появится интерес к экспериментированию; они научатся делать первые выводы;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уровень коммуникативных навыков, обогатится словарь;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дети будут проявлять интерес к продуктивной деятельности.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повысится педагогическая компетентность родителей, их заинтересованность в познавательном досуге своего ребенка, появятся новые общие интересы детей и родителей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52" y="260648"/>
            <a:ext cx="1801044" cy="108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7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620" y="188640"/>
            <a:ext cx="6696744" cy="662347"/>
          </a:xfrm>
        </p:spPr>
        <p:txBody>
          <a:bodyPr/>
          <a:lstStyle/>
          <a:p>
            <a:pPr algn="ctr"/>
            <a:r>
              <a:rPr lang="ru-RU" sz="2400" b="1" cap="all" dirty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1160" y="1628800"/>
            <a:ext cx="565212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 этап – Подготовительный.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Подбор иллюстрированного материала, пособий, атрибутов по данной теме.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Подбор художественной литературы в рамках проекта.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Подбор материала для продуктивной деятельности.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Составление тематического планирования мероприятий.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 этап – Исследовательский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lvl="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Беседа «Что такое огород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Рассматривание картинок «Овощи»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Дидактическая игра «Найди по цвету и форме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игра «Вершки и корешки»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Тематическое занятие «Загадки с грядки»</a:t>
            </a:r>
          </a:p>
          <a:p>
            <a:pPr marL="285750" lvl="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Игра «Доскажи словечко»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 этап – Заключительный.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Создана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дидактическая игра «Что на грядке растет?»,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Проведено развлечение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«Овощи на грядке».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Оформлена выставка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детских рисунков, поделок по данной теме.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 Совместно с родителями и детьми – изготовлено пугало.</a:t>
            </a:r>
          </a:p>
          <a:p>
            <a:pPr marL="285750" lvl="0" indent="-285750">
              <a:buFont typeface="Courier New" pitchFamily="49" charset="0"/>
              <a:buChar char="o"/>
            </a:pP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64" y="2928934"/>
            <a:ext cx="2143140" cy="2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55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12" y="356191"/>
            <a:ext cx="7125113" cy="924475"/>
          </a:xfrm>
        </p:spPr>
        <p:txBody>
          <a:bodyPr/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«Что выращивают на огороде»</a:t>
            </a:r>
            <a:endParaRPr lang="ru-RU" sz="2400" dirty="0"/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1115616" y="1789936"/>
            <a:ext cx="7128792" cy="1481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1187624" y="1190630"/>
            <a:ext cx="7128792" cy="14817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217095"/>
            <a:ext cx="6354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овощей, их внешний вид, форму, размер, вкус, что можно из них приготовить,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классифицировать овощи.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2686827"/>
            <a:ext cx="1570450" cy="16433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11428"/>
            <a:ext cx="3003798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9528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74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933" y="188640"/>
            <a:ext cx="7125113" cy="924475"/>
          </a:xfrm>
        </p:spPr>
        <p:txBody>
          <a:bodyPr/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овощами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9016" y="941814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истематизировать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ребят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овощах, отличать их по внешним признакам.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7784" y="4459564"/>
            <a:ext cx="4610167" cy="23172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916832"/>
            <a:ext cx="2664788" cy="473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2304"/>
            <a:ext cx="2736304" cy="486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19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836</TotalTime>
  <Words>657</Words>
  <Application>Microsoft Office PowerPoint</Application>
  <PresentationFormat>Экран (4:3)</PresentationFormat>
  <Paragraphs>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Spring</vt:lpstr>
      <vt:lpstr>МДОУ « Детский сад «Дюймовочка» Группа «Тюльпанчик» </vt:lpstr>
      <vt:lpstr>«Радость труда в природе – могучая воспитательная сила. В годы детства каждый ребенок должен пережить это благородное чувство».                             В.А. Сухомлинский.</vt:lpstr>
      <vt:lpstr>Актуальность проекта</vt:lpstr>
      <vt:lpstr>Слайд 4</vt:lpstr>
      <vt:lpstr>Задачи проекта</vt:lpstr>
      <vt:lpstr>Предполагаемые результаты: </vt:lpstr>
      <vt:lpstr>Этапы проекта</vt:lpstr>
      <vt:lpstr>Беседа «Что выращивают на огороде»</vt:lpstr>
      <vt:lpstr>Знакомство с овощами</vt:lpstr>
      <vt:lpstr>Сюжетно-ролевая игра  «Овощной магазин»</vt:lpstr>
      <vt:lpstr>Слайд 11</vt:lpstr>
      <vt:lpstr>Как мы ухаживаем за своим огородом</vt:lpstr>
      <vt:lpstr>Картошку   </vt:lpstr>
      <vt:lpstr>Развлечение с детьми «Овощи на грядке»</vt:lpstr>
      <vt:lpstr>Пластилинография « Морковка»</vt:lpstr>
      <vt:lpstr>Рисование «Овощи»</vt:lpstr>
      <vt:lpstr>Аппликация  «Консервируем овощи»</vt:lpstr>
      <vt:lpstr>Выставка детских работ по проекту</vt:lpstr>
      <vt:lpstr>Результаты  проекта   «Наш веселый огород»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«Подгоренский детский сад №1» Подгоренского муниципального района,  Воронежской области </dc:title>
  <dc:creator>юзер</dc:creator>
  <cp:lastModifiedBy>Desant</cp:lastModifiedBy>
  <cp:revision>77</cp:revision>
  <dcterms:created xsi:type="dcterms:W3CDTF">2016-08-26T10:24:09Z</dcterms:created>
  <dcterms:modified xsi:type="dcterms:W3CDTF">2018-10-15T19:16:49Z</dcterms:modified>
</cp:coreProperties>
</file>