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9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EC9E67-FD6E-4E25-9B04-4EF7FC7D790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6CBA8C-8A55-42C1-B8AD-3971DAB4B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628800"/>
            <a:ext cx="4248472" cy="252028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тему: «</a:t>
            </a:r>
            <a:r>
              <a:rPr lang="ru-RU" sz="2800" dirty="0" smtClean="0">
                <a:solidFill>
                  <a:schemeClr val="tx1"/>
                </a:solidFill>
              </a:rPr>
              <a:t>Само профилактика синдрома эмоционального выгорания педагогов «Скажем стрессу НЕТ»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864096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Ожогина Любовь Геннадьевна</a:t>
            </a: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«Дюймовочка»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2952328" cy="24482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15816" y="60212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© Переславль-Залесский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2018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Стресс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40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Стресс - это состояние напряжения, возникающее в результате действия сильного раздражителя необычной ситуации.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Стресс необходим в жизни человека. Он помогает приспособиться к новым условиям, влияет на работоспособность творчество, учит нас преодолевать препятствия на жизненном пути, мобилизовать собственные силы и становиться уверенными в себе.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 же время стресс, если он действует долго, может стать разрушительным для человека, от него страдают самые слабые органы.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«Скрытый стресс»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08912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Девять ситуаций. Задумайтесь, которые из них заставляют вас нервничать больше.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Вы хотите позвонить, но нужный номер постоянно занят.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Вы замечаете, что кто-то за вами следит.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Вы с кем-то разговариваете, а другой постоянно вмешивается в вашу беседу.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Кто-то прерывает план ваших мыслей.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Кто-то бессмысленно повышает голос.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Вы плохо себя чувствуете, когда видите комбинацию цветов, которые по вашему мнению не сочетаемы.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Когда вы здороваетесь с кем-то за руку и не чувствуете никакой дружбы.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8. Когда вы разговариваете с человеком, который ориентируется в теме беседы лучше вас.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9. Когда вы что-то рассказываете человеку и видите, что он вас не слушает.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более 5 ситуаций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тяжеловаты для вас, это означает, что обычные проблемы сильно расшатали вашу нервную систему. Возьмите себя в руки.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действовать в стрессовой ситуации?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25352"/>
            <a:ext cx="9324528" cy="583264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Выясните, что именно вас беспокоит и задевает за живое. Расскажите о том, что вас беспокоит, близкому человеку. Это особый психологический прием: проанализировав свою проблему вслух, вы доберетесь до корня своих проблем и найдете выход из ситуации.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Спланируйте свой день. Ученые заметили, что для человека, состояние которого приближается к стрессовому, время ускоряет свой бег. Поэтому он испытывает непомерную загруженность и нехватку времени.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Научитесь управлять своими эмоциями. Вырваться из стрессового круга поможет простейшее йоговское упражнение. Закройте глаза и мысленно перенеситесь на берег океана. Поднимите руки вверх и разведите в стороны, представляя, как в них входит энергия. Сложите их одна на другую - левая снизу. Этого вполне достаточно, чтобы отдохнуть, насытить мозг кислородом и успокоиться. Не забывайте хвалить себя каждый раз, когда вам удастся справиться с волнением.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Улыбайтесь, даже если вам не очень хочется. Смех положительно влияет на иммунную систему, активизируя Т-лимфоциты крови. В ответ на вашу улыбку, организм будет производить желаемые гормоны радости.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Используйте агрессивную энергию в мирных целях. Напишите «возмутительное» письмо, и со всей яростью, на которую вы способны, сожгите его, или разорвите на кусочки (этот метод уместно использовать в работе с агрессивными детьми).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Употребляйте витамин Е. Он повышает иммунитет и устойчивость организма к стрессам. Кстати, этот витамин содержится в картофеле, сое, кукурузе, моркови, ежевике, грецких орехах.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Есть много различных систем аутотренинга. К сожалению, чтобы овладеть ими, у нас часто не хватает терпения и времени.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96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для преодоления стресса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24936" cy="573325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Определите для себя главные жизненные цели и сосредоточьте усилия на их достижении.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Не пренебрегайте общением.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Сделайте шаги для устранения причин напряжения.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Используйте короткие паузы (минуты ожидания, вынужденной бездеятельности) для расслабления.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Позаботьтесь о психотерапевтическом воздействии среды, которая вас окружает (цвет).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Обсуждайте с близкими людьми свои проблемы.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Научитесь слушать, чтобы понять собеседника.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Найдите резервы времени.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Отдыхайте вместе с семьей.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Найдите место для юмора и смеха в вашей жизни.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Музыка - это тоже психотерапия.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Физические упражнения снимают нервное напряжение.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Поможет смена деятельности, когда положительные эмоции от приятного занятия вытесняют проблемы.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нужно уметь расслабляться?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Расслабление - это искусство и наука одновременно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Релаксация - это мышечное и психическое расслабление для восстановления жизненных сил, и овладевший этой техникой, сможет не только эффективно отдыхать, но и плодотворно работать. Технику релаксации может легко усвоить каждый, нужны лишь ежедневные тренировки в течение 5 - 10 мин.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904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Качества, помогающие избежать профессионального выгорания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68952" cy="547260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Во-первых: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хорошее здоровье и сознательная, целенаправленная забота о своем физическом состоянии (постоянные занятия спортом, здоровый образ жизни).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высокая самооценка и уверенность в себе, своих способностях и возможностях.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Во-вторых: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опыт успешного преодоления профессионального стресса;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способность конструктивно меняться в напряженных условиях;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высокая мобильность;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открытость;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общительность;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самостоятельность;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стремление опираться на собственные силы.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В-третьих: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способность формировать и поддерживать в себе позитивные, оптимистичные установки и ценности — как в отношении самих себя, так и других людей и жизни вообще.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и задачи семинара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синдрома эмоционального выгорания.</a:t>
            </a:r>
          </a:p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Познакомить участников  тренинга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синдромом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профессионального (эмоционального)  выгорания.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эффективным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способам снятия эмоционального напряжения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 О ПРОФЕССИОНАЛЬНОМ ВЫГОРАНИИ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Профессиональное выгорание — это синдром, развивающийся на фоне хронического </a:t>
            </a:r>
            <a:r>
              <a:rPr lang="ru-RU" b="1" i="1" dirty="0" smtClean="0">
                <a:solidFill>
                  <a:srgbClr val="FF0000"/>
                </a:solidFill>
              </a:rPr>
              <a:t>стресса</a:t>
            </a:r>
            <a:r>
              <a:rPr lang="ru-RU" b="1" i="1" dirty="0" smtClean="0"/>
              <a:t> и ведущий к истощению эмоционально-энергетических и личностных ресурсов работающего человека.</a:t>
            </a:r>
            <a:endParaRPr lang="ru-RU" dirty="0" smtClean="0"/>
          </a:p>
          <a:p>
            <a:r>
              <a:rPr lang="ru-RU" dirty="0" smtClean="0"/>
              <a:t>Синдром профессионального выгорания — самая опасная профессиональная болезнь тех, кто работает с людьми: учителей, педагогов, воспитателей, психологов,— всех, чья деятельность невозможна без общения. </a:t>
            </a:r>
          </a:p>
          <a:p>
            <a:r>
              <a:rPr lang="ru-RU" dirty="0" smtClean="0"/>
              <a:t>Профессиональное выгорание возникает в результате внутреннего накапливания отрицательных эмоций без соответствующей «разрядки», или «освобождения» от них.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Стадии профессионального выгорания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54461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СТАДИЯ: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начинается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приглушением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эмоций, сглаживанием остроты чувств и свежести переживаний; специалист неожиданно замечает: вроде бы все пока нормально, но... скучно и пусто на душе;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исчезают положительные эмоции, появляется некоторая отстраненность в отношениях с членами семьи;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возникает состояние тревожности, неудовлетворенности; возвращаясь, домой, все чаще хочется сказать: «Не лезьте ко мне, оставьте в покое!»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 профессионального выгорания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психофизические симптомы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Чувство постоянной усталости не только по вечерам, но и по утрам, сразу после сна (симптом хронической усталости);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ощущение эмоционального и физического истощения;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снижение восприимчивости  в изменениях внешней среды (отсутствие любопытства на новизну или реакции страха на опасную ситуацию);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общая слабость, снижение активности и энергии;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частые беспричинные головные боли, расстройства желудочно-кишечного тракта;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резкая потеря или резкое увеличение веса;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полная или частичная бессонница;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постоянное заторможенное, сонливое состояние и желание спать в течение всего дня;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одышка или нарушения дыхания при физической или эмоциональной нагрузке;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заметное снижение внешней и внутренней сенсорной чувствительности: ухудшение зрения, слуха, обоняния и осязания, потеря внутренних, телесных ощущений.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07524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СТАДИЯ: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возникают недоразумения с клиентами, профессионал в кругу своих коллег начинает с пренебрежением говорить о некоторых из них;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неприязнь начинает постепенно проявляться в присутствии клиентов — вначале это с трудом сдерживаемая антипатия, а затем и вспышки раздражения. 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Подобное поведение — это неосознаваемое им самим проявление чувства самосохранения при общении, превышающем безопасный для организма уровень.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704856" cy="6264696"/>
          </a:xfrm>
        </p:spPr>
        <p:txBody>
          <a:bodyPr>
            <a:norm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социально-психологические симптомы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Безразличие, скука, пассивность и депрессия (пониженный эмоциональный тонус, чувство подавленности);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повышенная раздражительность на незначительные, мелкие события;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частые нервные срывы (вспышки немотивированного гнева или отказы от общения, уход в себя);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постоянное переживание негативных эмоций, для которых во внешней ситуации причин нет (чувство вины, обиды, стыда, подозрительность, скованность);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чувство неосознанного беспокойства и повышенной тревожности (ощущение, что «что-то не так, как надо»);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чувство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гиперответственности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постоянное чувство страха, что «не получится» или «я не справлюсь»;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общая негативная установка на жизненные и профессиональные перспективы (по типу «как ни старайся, все равно ничего не получится»).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08912" cy="612068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ТРЕТЬЯ СТАДИЯ: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притупляются представления о ценностях жизни, эмоциональное отношение к миру «уплощается», человек становится опасно равнодушным ко всему, даже к собственной жизни;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такой человек по привычке может еще сохранять внешнюю респектабельность и некоторый апломб, но его глаза теряют блеск интереса к чему бы то ни было, и почти физически ощутимый холод безразличия поселяется в его душе.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064896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ТРЕТЬЯ ГРУППА: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поведенческие симптомы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Ощущение, что работа становится все тяжелее и тяжелее, а выполнять ее — все труднее и труднее;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сотрудник заметно меняет свой рабочий режим (увеличивает или сокращает время работы);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постоянно, без необходимости, берет работу домой, но дома ее не делает;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руководитель затрудняется в принятии решений;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чувство бесполезности, неверие в улучшения, снижение энтузиазма по отношению к работе, безразличие к результатам;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невыполнение важных, приоритетных задач и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застревание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на мелких деталях, не соответствующая служебным требованиям трата большей части рабочего времени на мало осознаваемое или не осознаваемое выполнение автоматических и элементарных действий;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дистанцированность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сотрудников и клиентов, повышение неадекватной критичности;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злоупотребление алкоголем, резкое возрастание выкуренных за день сигарет, применение наркотических средств.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223</TotalTime>
  <Words>1576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Презентация на тему: «Само профилактика синдрома эмоционального выгорания педагогов «Скажем стрессу НЕТ»</vt:lpstr>
      <vt:lpstr>Цели и задачи семинара</vt:lpstr>
      <vt:lpstr>ПРЕДСТАВЛЕНИЕ О ПРОФЕССИОНАЛЬНОМ ВЫГОРАНИИ </vt:lpstr>
      <vt:lpstr>Стадии профессионального выгорания </vt:lpstr>
      <vt:lpstr>Симптомы профессионального выгорания </vt:lpstr>
      <vt:lpstr>Слайд 6</vt:lpstr>
      <vt:lpstr>Слайд 7</vt:lpstr>
      <vt:lpstr>Слайд 8</vt:lpstr>
      <vt:lpstr>Слайд 9</vt:lpstr>
      <vt:lpstr>Стресс </vt:lpstr>
      <vt:lpstr>    Тест «Скрытый стресс» </vt:lpstr>
      <vt:lpstr> Как действовать в стрессовой ситуации?</vt:lpstr>
      <vt:lpstr>Советы для преодоления стресса</vt:lpstr>
      <vt:lpstr>Качества, помогающие избежать профессионального выгорания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</dc:title>
  <dc:creator>User</dc:creator>
  <cp:lastModifiedBy>User</cp:lastModifiedBy>
  <cp:revision>23</cp:revision>
  <dcterms:created xsi:type="dcterms:W3CDTF">2018-10-08T06:03:43Z</dcterms:created>
  <dcterms:modified xsi:type="dcterms:W3CDTF">2018-10-18T06:38:05Z</dcterms:modified>
</cp:coreProperties>
</file>