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z-online.ru/article/342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3645024"/>
            <a:ext cx="4752528" cy="1368152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ru-RU" sz="2800" b="1" cap="none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Подготовила и провела: педагог-психолог </a:t>
            </a:r>
            <a:br>
              <a:rPr lang="ru-RU" sz="2800" b="1" cap="none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cap="none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Ожогина Любовь Геннадьевна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1988840"/>
            <a:ext cx="4641776" cy="1368152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Презентация на тему: «Психологическая готовность детей к школе»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332656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«Детский сад «Дюймовочка»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587727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© Переславль-Залесский, 2019г.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itd2.mycdn.me/image?id=857377853584&amp;t=20&amp;plc=WEB&amp;tkn=*AWZZCfBRVcwpDS4c8Wm-GnNFg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3315568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687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2" tooltip="Психологическая подготовка первоклассника к школе: советы родителям"/>
              </a:rPr>
              <a:t>советы родителям</a:t>
            </a: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Чаще делитесь с ребенком воспоминаниями о счастливых мгновениях своего прошлого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Начало школьной жизни — большое испытание для маленького человека.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Этот момент легче переживается детьми, у которых заранее сложилось теплое отношение к школе.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Такое отношение складывается из соприкосновений с прошлым опытом близких людей. Перелистайте вместе с ребенком семейный фотоархив. Это занятие исключительно полезно для всех членов семьи. Возвращение к лучшим мгновениям прошлого делает человека сильней и уверенней в себе.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Ваши добрые воспоминания о школьных годах, смешные истории из школьной жизни и рассказы о друзьях детства наполнят душу ребенка радостным ожиданием. 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пугайте ребенка трудностями и неудачами в школе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Многие дети этого возраста неусидчивы. Не всем блестяще даются чтение и счет. Очень многих трудно добудиться утром и быстро собрать в детский сад.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 этой связи вполне объяснимо стремление родителей предупредить детей о предстоящих неприятностях. «В школу не возьмут...», «Двойки будут ставить...», «В классе засмеют...» В некоторых случаях эти меры могут иметь успех. Но отдаленные последствия всегда плачевны.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304800" y="1739653"/>
            <a:ext cx="889153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Не старайтесь быть для ребенка учителем.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Стремитесь к поддержанию дружеских отношений. Некоторые дети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испытывают трудности в общении с другими детьми. Они могут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растеряться в присутствии незнакомых взрослых.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Вы можете помочь ребенку преодолеть эти трудности. Попытайтесь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организовать игру детей на площадке возле дома и примите участие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этой игре. Детям очень нравится играть вместе с родителями.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Предложите ребенку самому пригласить к себе на день рождения своих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друзей. Этот день станет для него незабываемым, если в программе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торжества найдется место для совместных игр детей и взрослых.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Дайте ребенку почувствовать, что он может рассчитывать на вашу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поддержку в любой ситуации.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4. Научите ребенка правильно реагировать на неудачи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Ваш ребенок оказался в игре последним и демонстративно отказался играть с приятелями дальше. Помогите ему справиться с разочарованием. Предложите детям сыграть еще разок, но немного измените правила игры. Пусть победителем считается только первый, а все остальные — проигравшие. Отмечайте по ходу игры успех каждого. Приободряйте хронических неудачников надеждой. После игры обратите внимание ребенка на то, как отнеслись к проигрышу остальные игроки. Пусть он ощутит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саму ценность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игры, а не выигрыша.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242989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Приучайте ребенка к самостоятельности в обыденной жизни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 больше ребенок может делать самостоятельно, тем более взрослым он себя ощущает.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Научите ребенка самостоятельно раздеваться и вешать свою одежду, застегивать пуговицы и молнии. (Помните, что маленькие пальчики могут справиться только с большими пуговицами и молниями.) Завязывание бантиков на шнурках ботинок потребует особой помощи и внимания с вашей стороны. Желательно, если это будет не накануне выхода на улицу. Лучше посвятить этому занятию несколько вечеров. 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967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поступлении в 1 первый класс, ребёнок должен ответить на следующие вопросы: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 Назови свою фамилию, имя, отчество.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  Назови фамилию, имя и отчество папы и мамы;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 Сколько тебе лет? А сколько будет через год? Через 2 года?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4. Сейчас утро или вечер?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5. Что бывает раньше обед или ужин?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6. Где ты живешь? Назови свой домашний адрес.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7.Кем работает твой папа, твоя мама?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8. Что делает почтальон, врач, учитель?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9. Какое сейчас время года – зима, весна, лето или осень? Почему ты так считаешь?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10.Каких птиц ты знаешь?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11. Каких ты животных знаешь? Назови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домашних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животных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диких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12. Ты хочешь пойти в школу?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13.  Ребёнок должен уметь считать от 1 до 10 и обратно;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14. Уметь сравнивать предметы по длине, ширине и высоте;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15. Должен знать название своей страны и её столицы;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16. Последовательность дней недели, месяцев, времен года; основные приметы каждого времени года;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17. Великих русских поэтов и писателей (А.С.Пушкина, Л.Н. Толстого, С.А.Есенина) и их основные детские произведения;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18. Свободно ориентироваться в пространстве и на листе бумаги, иметь представление о понятиях «право»- «лево», «верх»- «низ» и т.д.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Особенности психологической готовности к школе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2448272"/>
          </a:xfrm>
        </p:spPr>
        <p:txBody>
          <a:bodyPr/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Психологическая готовность к школе возникает у детей не сама по себе , а образуется постепенно: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играх;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труде;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общении со взрослыми и сверстниками;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непосредственно образовательной деятельности.</a:t>
            </a:r>
          </a:p>
          <a:p>
            <a:pPr>
              <a:buFont typeface="Wingdings" pitchFamily="2" charset="2"/>
              <a:buChar char="§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7920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Составляющие психологической готовности: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1885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Интеллектуальная готовность;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Личностно – социальная готовность;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Мотивационная готовность;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Эмоционально-волевая готовность.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200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Интеллектуальная готовность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03507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Желание узнавать новое, любознательность;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Развитие речи, словарный запас и способность рассказывать что-то на доступные темы, в том числе и элементарные сведения о себе;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Способность к концентрации внимания, умение строить логические связи, развитие памяти, мелкая моторика.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 подавляйте интерес ребёнка, тогда к поступлению в школу ему многое удастся постичь на собственном опыте.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Учите ребёнка самого искать ответы на свои бесконечные «почему», выстраивать причинно-следственные связи – одним словом, активно интересоваться окружающим миром.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Личностно-социальная готовность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8829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Умеет ли ребёнок общаться с детьми;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Готов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ли учитывать интересы других детей или коллективные интересы, умеет ли отстаивать своё мнение;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Чувствует ли разницу в общении с детьми, учителями и другими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взрослыми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Мотивационная готовность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7"/>
            <a:ext cx="8686800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1.Желание учиться, идти в школу;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Закрепляйте положительное отношение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ребёнка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 школе;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Поделитесь своими (положительными) воспоминаниями  о вашей школьной жизни.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Никогда не запугивайте ребёнка, рассказывая о школе.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Стремление узнавать новое (познавательный интерес)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Умение трудиться.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Постарайтесь исключить неоправданные ожидания.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Школьная жизнь – это прежде всего труд.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200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Эмоционально-волевая готовность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726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Способность управлять своими эмоциями и поведением;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Умение слушать и слышать учителя;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Умение выполнять требования;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Умение действовать по образцу;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Умение организовывать рабочее место и поддерживать порядок на нем.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Умение думать;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Умение общаться со сверстниками;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Умение общаться со взрослыми;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Стремление преодолевать трудности;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Стремление к достижению результата своей деятельности;</a:t>
            </a:r>
          </a:p>
          <a:p>
            <a:pPr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Положительное отношение к себе и другим.</a:t>
            </a:r>
          </a:p>
          <a:p>
            <a:pPr>
              <a:buFont typeface="Wingdings" pitchFamily="2" charset="2"/>
              <a:buChar char="§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152</TotalTime>
  <Words>801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Подготовила и провела: педагог-психолог  Ожогина Любовь Геннадьевна</vt:lpstr>
      <vt:lpstr>При поступлении в 1 первый класс, ребёнок должен ответить на следующие вопросы: </vt:lpstr>
      <vt:lpstr> </vt:lpstr>
      <vt:lpstr>Особенности психологической готовности к школе</vt:lpstr>
      <vt:lpstr>Составляющие психологической готовности:</vt:lpstr>
      <vt:lpstr>Интеллектуальная готовность</vt:lpstr>
      <vt:lpstr>Личностно-социальная готовность</vt:lpstr>
      <vt:lpstr>Мотивационная готовность</vt:lpstr>
      <vt:lpstr>Эмоционально-волевая готовность</vt:lpstr>
      <vt:lpstr>советы родителям: </vt:lpstr>
      <vt:lpstr>Презентация PowerPoint</vt:lpstr>
      <vt:lpstr> 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Любовь</cp:lastModifiedBy>
  <cp:revision>23</cp:revision>
  <dcterms:created xsi:type="dcterms:W3CDTF">2019-02-18T06:26:31Z</dcterms:created>
  <dcterms:modified xsi:type="dcterms:W3CDTF">2019-02-24T11:34:22Z</dcterms:modified>
</cp:coreProperties>
</file>