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8" r:id="rId3"/>
    <p:sldId id="260" r:id="rId4"/>
    <p:sldId id="265" r:id="rId5"/>
    <p:sldId id="257" r:id="rId6"/>
    <p:sldId id="263" r:id="rId7"/>
    <p:sldId id="275" r:id="rId8"/>
    <p:sldId id="268" r:id="rId9"/>
    <p:sldId id="261" r:id="rId10"/>
    <p:sldId id="269" r:id="rId11"/>
    <p:sldId id="262" r:id="rId12"/>
    <p:sldId id="274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C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15" autoAdjust="0"/>
  </p:normalViewPr>
  <p:slideViewPr>
    <p:cSldViewPr>
      <p:cViewPr>
        <p:scale>
          <a:sx n="100" d="100"/>
          <a:sy n="100" d="100"/>
        </p:scale>
        <p:origin x="-21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32891-08CB-4332-8165-69267572A8B1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AECFC-9DD5-4DD1-A6F4-FE9481984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03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ECFC-9DD5-4DD1-A6F4-FE9481984F3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ECFC-9DD5-4DD1-A6F4-FE9481984F3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156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F81149-29F7-4497-84DD-B90B4A07CB25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91922F-79DD-4FBE-B814-E47B021D9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1728192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тему: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«Особенности психолого – педагогического сопровождение детей с особыми образовательными потребностями»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789040"/>
            <a:ext cx="6172200" cy="1224136"/>
          </a:xfrm>
        </p:spPr>
        <p:txBody>
          <a:bodyPr>
            <a:normAutofit lnSpcReduction="1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Ожогина Любовь Геннадьевна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40466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«Дюймовочка»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515719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© Переславль-Залесский, 2020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22413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план работы с ребёнком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(ЗПР 4-5 лет), март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Развитие мелкой моторики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18459118"/>
              </p:ext>
            </p:extLst>
          </p:nvPr>
        </p:nvGraphicFramePr>
        <p:xfrm>
          <a:off x="611561" y="1225469"/>
          <a:ext cx="7488831" cy="5115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79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5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5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5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83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718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неделя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 </a:t>
                      </a:r>
                      <a:r>
                        <a:rPr lang="ru-RU" sz="1400" dirty="0">
                          <a:effectLst/>
                        </a:rPr>
                        <a:t>неделя Понедельник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4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Дидактические игры  (картотека)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Мозаика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(чередование из 4 цветов)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Шнуровка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(пронизывание шнуровки через отверстие)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Пазл (собери картинку из 9 элементов)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Конструктор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(построй башенку по образцу взрослого)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3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Коррекционно-развивающее занятие 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(В.Л.Шарохина)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(стр. 19)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(стр. 21)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(стр.23)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(стр. 26)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13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на закрепление в группе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Игры</a:t>
                      </a:r>
                      <a:r>
                        <a:rPr lang="ru-RU" sz="1400" baseline="0" dirty="0" smtClean="0">
                          <a:effectLst/>
                        </a:rPr>
                        <a:t> с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Мозаикой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чередование из 4 цветов)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Игры со шнуровками (пронизывание шнуровки через дырочки)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Игры с пазлами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( собери картинку из 9 элементов)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Игры с конструктором (Построй башенку по образцу взрослого)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93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детей с тяжёлыми нарушениями речи(ТНР)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Дети с ТНР - это особая категория детей с отклонениями в развитии, у которых первично не нарушен интеллект, сохранен слух, но есть значительные речевые дефекты, влияющие на становление психики.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Сложные речевые нарушения охватывают все стороны речи и приводят к общему недоразвитию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Тяжёлые нарушения речи по - разному, но обязательно находят своё отражение в психической деятельности человека, что проявляется в нарушении познавательной, эмоционально - волевой сферы личности, межличностных отношений.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памяти у детей с ТНР: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928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Отмечается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снижение продуктивности запоминания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-Характерно долгое запоминание и быстрое забывание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-Объём зрительной памяти практически не отличается от нормы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-Трудности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запоминании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стихов, в следствие этого объем слуховой памяти значительно снижен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-Относительно сохранны возможности смыслового, логического запоминания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1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17579208"/>
              </p:ext>
            </p:extLst>
          </p:nvPr>
        </p:nvGraphicFramePr>
        <p:xfrm>
          <a:off x="683568" y="1196752"/>
          <a:ext cx="8136904" cy="551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4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2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36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66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24/31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2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Упражнения на повышение самооценки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«Мой хороший поступок»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 могу»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«Зайки и слоники»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6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9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Упражнение на повышение самооценки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 я умею делать хорошего?»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 лев»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 мне в тебе нравится, мне в себе нравится»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«Я король»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2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на закрепление в группе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»Что я умею делать хорошего?»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«Я король»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»Мой хороший поступок»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226" marR="5922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188641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Индивидуальный план работы с ребёнком с ОВЗ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(ТНР 5-6 лет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месяц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Повышение уровня самооценки, развитие адекватной самооценки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5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7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психолого – педагогического сопровождения детей с ОВЗ: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Создание комплексной системы психолого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–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педагогических условий, способствующих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успешной адаптации, реабилитации и личностному росту детей в социуме.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психолого-педагогического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выявление особых образовательных потребностей детей с ОВЗ,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обусловленных недостатками в их физическом и (или)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психическом развитии;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осуществление индивидуально – ориентированной психолого-медико-педагогической помощи детям с ОВЗ с учетом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особенностей психофизического развития и индивидуальных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возможностей детей (в соответствии с рекомендациями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 комиссии);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возможность освоения детьми с ОВЗ общеобразовательной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программы и их интеграции в образовательном учреждении.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4608512"/>
          </a:xfrm>
        </p:spPr>
        <p:txBody>
          <a:bodyPr>
            <a:normAutofit fontScale="92500"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Первичная встреча с семьёй, сбор информации о развитии ребёнка, выявление образовательного запроса;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индивидуального маршрута на основе заключения ПМПК ДОУ, в который входят методист и специалисты ДОУ;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сетки занятий и перспективного плана для детей,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коррекционной программе;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в развивающей среде для ребенка с ОВЗ во время его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в ДОУ;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Реализация индивидуальной программы или маршрута;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Проведение промежуточной диагностики и анализ;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Консультирование родителей.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32656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действий с детьми ОВЗ, посещающих дошкольное образовательное учреждение: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детей с ОВЗ: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687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лёгкой степенью умственной отсталости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задержкой психического развития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тяжёлыми нарушения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140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детей с лёгкой степенью умственной отсталости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Недоразвитие познавательных процессов.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умственной отсталостью меньше, чем их нормально развивающиеся сверстники, испытывают потребность в познании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Эмоционально-волевая сфера.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Эмоции недоразвиты: нет оттенков переживаний. Эмоции неустойчивы (состояние радости без особых причин сменяется печалью, смех - слезами). Переживания неглубокие, поверхностные. У некоторых детей эмоциональные реакции неадекватны. Имеют место случаи то повышенной эмоциональной возбудимости, то выраженного эмоционального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спада.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испытывают наибольшие трудности при воспроизведении словесного материала. Слабо развита опосредованная, смысловая память.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памяти умственно отсталых детей - эпизодическая забывчивость, связанная с переутомлением нервной системы из-за ее общей слабости. Чаще, чем у нормальных сверстников, у умственно отсталых наступает состояние охранительного торможения.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4319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446752878"/>
              </p:ext>
            </p:extLst>
          </p:nvPr>
        </p:nvGraphicFramePr>
        <p:xfrm>
          <a:off x="539552" y="1268759"/>
          <a:ext cx="7632847" cy="5014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90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90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90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9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0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неделя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Вторник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неделя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неделя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неделя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50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Дидактические игры  (картотека)</a:t>
                      </a:r>
                      <a:endParaRPr lang="ru-RU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«Собери пирамидку»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(Собери пирамидку из 3-х колечек)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Выложи красную дорожку из мозаики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Выложи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синюю дорожку из мозаики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Выложи зелёную дорожку из мозаики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2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Коррекционно-развивающее занятие 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(В.Л.Шарохина)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Занятие № 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Стр.7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Занятие № 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Стр.11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Занятие № 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Стр. 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Занятие № 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Стр. 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2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на закрепление в группе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пирамидкой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(собери пирамидку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 3-х колечек)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Игры с мозаикой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выкладывание красной дорожки из мозаики)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Игры с мозаикой (выкладывание</a:t>
                      </a:r>
                      <a:r>
                        <a:rPr lang="ru-RU" sz="1400" baseline="0" dirty="0" smtClean="0">
                          <a:effectLst/>
                        </a:rPr>
                        <a:t> синей дорожки из мозаики)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Работа с мозаикой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выкладывание зелёной дорожки из мозаики)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6064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Индивидуальный план работы с ребёнком с ОВЗ 3-4 лет (умственная отсталость)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Развитие мелкой моторики.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7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5715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детей с ЗПР: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467600" cy="4873752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работоспособности снижен, отличается быстрой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истощаемостью,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вследствие чего быстро утомляются, что в совокупности с другими особенностями и является препятствием к усвоению знаний, умений и навыков.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психического развития не соответствует возрасту.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развитие интеллекта не соответствует возрасту ребенка. Отставание в развитии всех форм мышления (анализа, синтеза, сравнения, обобщения). Однако наглядно-действенное мышление развито лучше, чем наглядно-образное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словесно-логическое.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развития речи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речь бедна и примитивна. Дети с ЗПР позже начинают говорить. Как правило, имеют дефекты произношения.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2797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детей с задержкой психического развития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516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Общие черты детей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ЗПР: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Незрелость эмоций и воли.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Ограничен запас общих сведений и представлений.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Примитивный словарный запас.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Несформированность анализа, синтеза, сравнений и умозаключений.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Неполная сформированность игровой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Низкий уровень самоконтроля или его отсутствие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Неумение планировать свою деятельность.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Внимание неустойчиво, имеет низкую концентрацию и распределяемость. Как следствие, дети легко отвлекаются на уроках и быстро утомляются.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550</TotalTime>
  <Words>869</Words>
  <Application>Microsoft Office PowerPoint</Application>
  <PresentationFormat>Экран (4:3)</PresentationFormat>
  <Paragraphs>181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Презентация на тему:  «Особенности психолого – педагогического сопровождение детей с особыми образовательными потребностями»</vt:lpstr>
      <vt:lpstr>Цель психолого – педагогического сопровождения детей с ОВЗ: </vt:lpstr>
      <vt:lpstr>Задачи психолого-педагогического сопровождения:</vt:lpstr>
      <vt:lpstr> </vt:lpstr>
      <vt:lpstr>Группы детей с ОВЗ: </vt:lpstr>
      <vt:lpstr>Характеристика детей с лёгкой степенью умственной отсталости</vt:lpstr>
      <vt:lpstr>        </vt:lpstr>
      <vt:lpstr>Характеристика детей с ЗПР:</vt:lpstr>
      <vt:lpstr>Характеристика детей с задержкой психического развития</vt:lpstr>
      <vt:lpstr>Индивидуальный план работы с ребёнком  ОВЗ (ЗПР 4-5 лет), март месяц Цель: Развитие мелкой моторики </vt:lpstr>
      <vt:lpstr>Характеристика детей с тяжёлыми нарушениями речи(ТНР)</vt:lpstr>
      <vt:lpstr>Особенности развития памяти у детей с ТНР: </vt:lpstr>
      <vt:lpstr> </vt:lpstr>
      <vt:lpstr> 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«Особенности психолого – педагогического сопровождение детей с особыми образовательными потребностями»</dc:title>
  <dc:creator>User</dc:creator>
  <cp:lastModifiedBy>User</cp:lastModifiedBy>
  <cp:revision>58</cp:revision>
  <dcterms:created xsi:type="dcterms:W3CDTF">2020-03-12T13:18:18Z</dcterms:created>
  <dcterms:modified xsi:type="dcterms:W3CDTF">2020-03-25T13:54:37Z</dcterms:modified>
</cp:coreProperties>
</file>