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30247-C0C2-4775-9A7E-10B5FE13C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Эффективные способы взаимодействия педагога-психолога и воспитателей при организации коррекционной работы с детьми ОВЗ в общеразвивающей группе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A7B632-A724-443D-99FE-1F54287A2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Педагог-психолог Ожогина Л. 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AAA89-37BA-44D2-BE33-309AAEFAFE1C}"/>
              </a:ext>
            </a:extLst>
          </p:cNvPr>
          <p:cNvSpPr txBox="1"/>
          <p:nvPr/>
        </p:nvSpPr>
        <p:spPr>
          <a:xfrm>
            <a:off x="2952925" y="134224"/>
            <a:ext cx="598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МДОУ «Детский сад «Дюймовочка»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804D5-2D09-4B34-B5D3-EFD310D29DD9}"/>
              </a:ext>
            </a:extLst>
          </p:cNvPr>
          <p:cNvSpPr txBox="1"/>
          <p:nvPr/>
        </p:nvSpPr>
        <p:spPr>
          <a:xfrm>
            <a:off x="4269996" y="6316910"/>
            <a:ext cx="358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Декабрь 2021 г</a:t>
            </a:r>
          </a:p>
        </p:txBody>
      </p:sp>
    </p:spTree>
    <p:extLst>
      <p:ext uri="{BB962C8B-B14F-4D97-AF65-F5344CB8AC3E}">
        <p14:creationId xmlns:p14="http://schemas.microsoft.com/office/powerpoint/2010/main" val="2945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5E0ED-CD8F-4B0F-A88D-F92954F4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728314"/>
            <a:ext cx="10016455" cy="1049235"/>
          </a:xfrm>
        </p:spPr>
        <p:txBody>
          <a:bodyPr>
            <a:normAutofit/>
          </a:bodyPr>
          <a:lstStyle/>
          <a:p>
            <a:r>
              <a:rPr lang="ru-RU" sz="2400" dirty="0"/>
              <a:t>Взаимодействие педагога - психолога и воспитателя ДОУ</a:t>
            </a:r>
            <a:br>
              <a:rPr lang="ru-RU" sz="2400" dirty="0"/>
            </a:br>
            <a:r>
              <a:rPr lang="ru-RU" sz="2400" dirty="0"/>
              <a:t>осуществляется по двум направлениям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8D667-D7E2-44C1-8CD8-90492A9E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коррекционно-развивающее</a:t>
            </a:r>
          </a:p>
          <a:p>
            <a:r>
              <a:rPr lang="ru-RU" sz="4000" dirty="0"/>
              <a:t> информационно-консультативное</a:t>
            </a:r>
          </a:p>
        </p:txBody>
      </p:sp>
    </p:spTree>
    <p:extLst>
      <p:ext uri="{BB962C8B-B14F-4D97-AF65-F5344CB8AC3E}">
        <p14:creationId xmlns:p14="http://schemas.microsoft.com/office/powerpoint/2010/main" val="6543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FFD11-22C6-4892-B254-F763DDED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Педагог - психолог и воспитатель совместно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E7CBD6-38D4-486F-BDF8-B1BE2B1D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/>
              <a:t>осуществляют индивидуальный подход на фоне коллективной деятельности</a:t>
            </a:r>
          </a:p>
          <a:p>
            <a:r>
              <a:rPr lang="ru-RU" sz="4000" dirty="0"/>
              <a:t>закрепляют знания, умения и навыки приобретенные на коррекционно-развивающих занятиях</a:t>
            </a:r>
          </a:p>
          <a:p>
            <a:r>
              <a:rPr lang="ru-RU" sz="4000" dirty="0"/>
              <a:t> всесторонне развивают личность ребёнка с ОВЗ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51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48B49F9-443A-487C-ABFD-D39B62883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39746"/>
              </p:ext>
            </p:extLst>
          </p:nvPr>
        </p:nvGraphicFramePr>
        <p:xfrm>
          <a:off x="2130804" y="350550"/>
          <a:ext cx="8017544" cy="518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340">
                  <a:extLst>
                    <a:ext uri="{9D8B030D-6E8A-4147-A177-3AD203B41FA5}">
                      <a16:colId xmlns:a16="http://schemas.microsoft.com/office/drawing/2014/main" val="2975067514"/>
                    </a:ext>
                  </a:extLst>
                </a:gridCol>
                <a:gridCol w="4061204">
                  <a:extLst>
                    <a:ext uri="{9D8B030D-6E8A-4147-A177-3AD203B41FA5}">
                      <a16:colId xmlns:a16="http://schemas.microsoft.com/office/drawing/2014/main" val="1436052135"/>
                    </a:ext>
                  </a:extLst>
                </a:gridCol>
              </a:tblGrid>
              <a:tr h="507495">
                <a:tc>
                  <a:txBody>
                    <a:bodyPr/>
                    <a:lstStyle/>
                    <a:p>
                      <a:r>
                        <a:rPr lang="ru-RU" dirty="0"/>
                        <a:t>Функции педагога - психолога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Функции воспитателя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47310"/>
                  </a:ext>
                </a:extLst>
              </a:tr>
              <a:tr h="1585053">
                <a:tc>
                  <a:txBody>
                    <a:bodyPr/>
                    <a:lstStyle/>
                    <a:p>
                      <a:r>
                        <a:rPr lang="ru-RU" sz="1400" dirty="0"/>
                        <a:t>Обеспечивает оптимальную адаптацию</a:t>
                      </a:r>
                    </a:p>
                    <a:p>
                      <a:r>
                        <a:rPr lang="ru-RU" sz="1400" dirty="0"/>
                        <a:t>к условиям групп и контролирует эмоциональное</a:t>
                      </a:r>
                    </a:p>
                    <a:p>
                      <a:r>
                        <a:rPr lang="ru-RU" sz="1400" dirty="0"/>
                        <a:t>состояние ребенка после длительного отсутствия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Обеспечивает ребёнку с ОВЗ состояние психологического комфорта в</a:t>
                      </a:r>
                    </a:p>
                    <a:p>
                      <a:r>
                        <a:rPr lang="ru-RU" sz="1400" dirty="0"/>
                        <a:t>группе, особенно в адаптационный</a:t>
                      </a:r>
                    </a:p>
                    <a:p>
                      <a:r>
                        <a:rPr lang="ru-RU" sz="1400" dirty="0"/>
                        <a:t>период и после болезни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21326"/>
                  </a:ext>
                </a:extLst>
              </a:tr>
              <a:tr h="1293070">
                <a:tc>
                  <a:txBody>
                    <a:bodyPr/>
                    <a:lstStyle/>
                    <a:p>
                      <a:r>
                        <a:rPr lang="ru-RU" sz="1400" dirty="0"/>
                        <a:t>Определяет индивидуальные особенности развития познавательных процессов и проводит работу по их развитию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 планировании и проведении общеразвивающих занятий учитывает индивидуальные особенности познавательных процессов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24301"/>
                  </a:ext>
                </a:extLst>
              </a:tr>
              <a:tr h="1293070">
                <a:tc>
                  <a:txBody>
                    <a:bodyPr/>
                    <a:lstStyle/>
                    <a:p>
                      <a:r>
                        <a:rPr lang="ru-RU" sz="1400" dirty="0"/>
                        <a:t>Посещает и анализирует занятия с целью оказания помощи педагогам в подборе способов и методов включения ребёнка с ОВЗ в образовательный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Составляет характеристики по особенностям деятельности и поведения детей с ОВЗ </a:t>
                      </a:r>
                    </a:p>
                    <a:p>
                      <a:r>
                        <a:rPr lang="ru-RU" sz="1400" dirty="0"/>
                        <a:t>на общеразвивающих занятиях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65677"/>
                  </a:ext>
                </a:extLst>
              </a:tr>
              <a:tr h="5074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Совместно составляют индивидуальный образовательный маршрут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593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64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489046D-3C6D-49BE-A5A1-73B7271D6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757" y="323112"/>
            <a:ext cx="7382863" cy="56540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56E75C-CA33-4C69-8E67-BB688890A193}"/>
              </a:ext>
            </a:extLst>
          </p:cNvPr>
          <p:cNvSpPr txBox="1"/>
          <p:nvPr/>
        </p:nvSpPr>
        <p:spPr>
          <a:xfrm>
            <a:off x="1350351" y="6150114"/>
            <a:ext cx="969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19933378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89</TotalTime>
  <Words>180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Palatino Linotype</vt:lpstr>
      <vt:lpstr>Times New Roman</vt:lpstr>
      <vt:lpstr>Галерея</vt:lpstr>
      <vt:lpstr>Эффективные способы взаимодействия педагога-психолога и воспитателей при организации коррекционной работы с детьми ОВЗ в общеразвивающей группе </vt:lpstr>
      <vt:lpstr>Взаимодействие педагога - психолога и воспитателя ДОУ осуществляется по двум направлениям</vt:lpstr>
      <vt:lpstr>Педагог - психолог и воспитатель совместно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способы взаимодействия педагога-психолога и воспитателей при организации коррекционной работы с детьми ОВЗ в общеразвивающей группе </dc:title>
  <dc:creator>Надежда</dc:creator>
  <cp:lastModifiedBy>Надежда</cp:lastModifiedBy>
  <cp:revision>1</cp:revision>
  <dcterms:created xsi:type="dcterms:W3CDTF">2021-12-06T18:01:09Z</dcterms:created>
  <dcterms:modified xsi:type="dcterms:W3CDTF">2021-12-06T19:30:58Z</dcterms:modified>
</cp:coreProperties>
</file>