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1" r:id="rId4"/>
    <p:sldId id="257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108" d="100"/>
          <a:sy n="108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Центры развития речи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013176"/>
            <a:ext cx="2656384" cy="1473200"/>
          </a:xfrm>
        </p:spPr>
        <p:txBody>
          <a:bodyPr/>
          <a:lstStyle/>
          <a:p>
            <a:pPr algn="r"/>
            <a:r>
              <a:rPr lang="ru-RU" dirty="0"/>
              <a:t>Апрель 2025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1534" y="76470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Муниципальное дошкольное учреждение «Детский сад «Дюймовочка»</a:t>
            </a:r>
          </a:p>
        </p:txBody>
      </p:sp>
    </p:spTree>
    <p:extLst>
      <p:ext uri="{BB962C8B-B14F-4D97-AF65-F5344CB8AC3E}">
        <p14:creationId xmlns:p14="http://schemas.microsoft.com/office/powerpoint/2010/main" val="386876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овь\Desktop\фото уголков\василёк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384377" cy="451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7C2D5-2607-4B5E-9D28-11D76371B616}"/>
              </a:ext>
            </a:extLst>
          </p:cNvPr>
          <p:cNvSpPr txBox="1"/>
          <p:nvPr/>
        </p:nvSpPr>
        <p:spPr>
          <a:xfrm>
            <a:off x="539552" y="544522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Группа раннего возраста «Василёк»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C311F-D8C7-4207-A4D4-E07778A61247}"/>
              </a:ext>
            </a:extLst>
          </p:cNvPr>
          <p:cNvSpPr txBox="1"/>
          <p:nvPr/>
        </p:nvSpPr>
        <p:spPr>
          <a:xfrm>
            <a:off x="5652120" y="53012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Разновозрастная группа «Зёрнышки»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56C6A6-87E6-470C-8674-15AC699BD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90" y="404664"/>
            <a:ext cx="2844316" cy="213323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6C93A7-2C4C-404D-80A8-BD389964B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662" y="2216966"/>
            <a:ext cx="2241630" cy="298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5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Младшая и средняя группы</a:t>
            </a:r>
          </a:p>
        </p:txBody>
      </p:sp>
      <p:pic>
        <p:nvPicPr>
          <p:cNvPr id="4099" name="Picture 3" descr="G:\Новая папка (2)\фото уголков\Колоколь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35" y="1622868"/>
            <a:ext cx="4121580" cy="30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CB7212-E29B-4AF8-88A3-C0EBDC7AFC82}"/>
              </a:ext>
            </a:extLst>
          </p:cNvPr>
          <p:cNvSpPr txBox="1"/>
          <p:nvPr/>
        </p:nvSpPr>
        <p:spPr>
          <a:xfrm>
            <a:off x="5508104" y="505046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Группа «Колокольчик»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D2DEFE-5058-4BF2-AA53-07CBA714B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3" y="1446190"/>
            <a:ext cx="2584928" cy="34445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AC5C52-77FF-4059-8D55-611C3FAF5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4077072"/>
            <a:ext cx="1560711" cy="2078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FD6824-9533-47E3-A9AE-C441DA925D4E}"/>
              </a:ext>
            </a:extLst>
          </p:cNvPr>
          <p:cNvSpPr txBox="1"/>
          <p:nvPr/>
        </p:nvSpPr>
        <p:spPr>
          <a:xfrm>
            <a:off x="214024" y="5315271"/>
            <a:ext cx="243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Группа «Мотылёк»</a:t>
            </a:r>
          </a:p>
        </p:txBody>
      </p:sp>
    </p:spTree>
    <p:extLst>
      <p:ext uri="{BB962C8B-B14F-4D97-AF65-F5344CB8AC3E}">
        <p14:creationId xmlns:p14="http://schemas.microsoft.com/office/powerpoint/2010/main" val="136131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фото уголков\Незабу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652" y="1196752"/>
            <a:ext cx="2742148" cy="41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Старшие группы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2BCC98-2421-4ACA-8818-B25149F59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99" y="1196752"/>
            <a:ext cx="3822523" cy="28653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C51593-1012-4887-8E79-7984CCCFB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284984"/>
            <a:ext cx="2584928" cy="3450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54405-C63D-4CDF-AF13-0E83AED92CA1}"/>
              </a:ext>
            </a:extLst>
          </p:cNvPr>
          <p:cNvSpPr txBox="1"/>
          <p:nvPr/>
        </p:nvSpPr>
        <p:spPr>
          <a:xfrm>
            <a:off x="539552" y="443711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Группа «Кувшинка»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4839C-A3E0-4002-BC22-71BDB4F1482A}"/>
              </a:ext>
            </a:extLst>
          </p:cNvPr>
          <p:cNvSpPr txBox="1"/>
          <p:nvPr/>
        </p:nvSpPr>
        <p:spPr>
          <a:xfrm>
            <a:off x="6156176" y="55172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Группа «Незабудка»</a:t>
            </a:r>
          </a:p>
        </p:txBody>
      </p:sp>
    </p:spTree>
    <p:extLst>
      <p:ext uri="{BB962C8B-B14F-4D97-AF65-F5344CB8AC3E}">
        <p14:creationId xmlns:p14="http://schemas.microsoft.com/office/powerpoint/2010/main" val="203621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Новая папка (2)\фото уголков\тюльпанчик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12" y="3380314"/>
            <a:ext cx="2427735" cy="3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92080" y="2924944"/>
            <a:ext cx="3175264" cy="32015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pic>
        <p:nvPicPr>
          <p:cNvPr id="1027" name="Picture 3" descr="E:\Новая папка (2)\фото уголков\тюльпанчик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691100" cy="27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599E90-F1BC-49C6-9B64-44C84FE90D37}"/>
              </a:ext>
            </a:extLst>
          </p:cNvPr>
          <p:cNvSpPr txBox="1"/>
          <p:nvPr/>
        </p:nvSpPr>
        <p:spPr>
          <a:xfrm>
            <a:off x="145708" y="443267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Группа «Тюльпанчик»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23460C-B0D8-499F-8934-1C5BE5B3A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47" y="1880828"/>
            <a:ext cx="4128459" cy="3096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B71153-17BE-4B2D-9D85-1F9B84347B3A}"/>
              </a:ext>
            </a:extLst>
          </p:cNvPr>
          <p:cNvSpPr txBox="1"/>
          <p:nvPr/>
        </p:nvSpPr>
        <p:spPr>
          <a:xfrm>
            <a:off x="5799591" y="54765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Группа «Рыбка»</a:t>
            </a:r>
          </a:p>
        </p:txBody>
      </p:sp>
    </p:spTree>
    <p:extLst>
      <p:ext uri="{BB962C8B-B14F-4D97-AF65-F5344CB8AC3E}">
        <p14:creationId xmlns:p14="http://schemas.microsoft.com/office/powerpoint/2010/main" val="437706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115</TotalTime>
  <Words>63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Candara</vt:lpstr>
      <vt:lpstr>Symbol</vt:lpstr>
      <vt:lpstr>Times New Roman</vt:lpstr>
      <vt:lpstr>Волна</vt:lpstr>
      <vt:lpstr>  Центры развития речи  </vt:lpstr>
      <vt:lpstr>Презентация PowerPoint</vt:lpstr>
      <vt:lpstr>Младшая и средняя группы</vt:lpstr>
      <vt:lpstr>Старшие группы </vt:lpstr>
      <vt:lpstr>Подготовительные группы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Речевые центры воспитателей</dc:title>
  <dc:creator>Любовь</dc:creator>
  <cp:lastModifiedBy>norenko_na@mail.ru</cp:lastModifiedBy>
  <cp:revision>8</cp:revision>
  <dcterms:created xsi:type="dcterms:W3CDTF">2025-04-08T17:07:02Z</dcterms:created>
  <dcterms:modified xsi:type="dcterms:W3CDTF">2025-05-05T18:05:28Z</dcterms:modified>
</cp:coreProperties>
</file>