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2" r:id="rId3"/>
    <p:sldId id="258" r:id="rId4"/>
    <p:sldId id="256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E4A17-CDAF-4D43-8BAF-E2E3B606838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1AF9C-CD0B-4BD9-B88D-D748C98B2A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AF9C-CD0B-4BD9-B88D-D748C98B2AB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AF9C-CD0B-4BD9-B88D-D748C98B2AB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94004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Презентация смотра-конкурса: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«Лучший уголок по формированию у воспитанников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здорового образа жизни среди педагогов МДОУ»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МДОУ «детский сад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400" b="1" i="1" dirty="0" smtClean="0"/>
              <a:t>Подготовила руководитель ТВ по </a:t>
            </a:r>
            <a:r>
              <a:rPr lang="ru-RU" sz="1400" b="1" i="1" dirty="0" err="1" smtClean="0"/>
              <a:t>Зож</a:t>
            </a:r>
            <a:r>
              <a:rPr lang="ru-RU" sz="1400" b="1" i="1" dirty="0" smtClean="0"/>
              <a:t>: Горохова Марина Евгеньевна</a:t>
            </a:r>
            <a:br>
              <a:rPr lang="ru-RU" sz="1400" b="1" i="1" dirty="0" smtClean="0"/>
            </a:br>
            <a:r>
              <a:rPr lang="ru-RU" sz="1400" b="1" i="1" dirty="0" smtClean="0"/>
              <a:t>2023 </a:t>
            </a:r>
            <a:r>
              <a:rPr lang="ru-RU" sz="1400" b="1" i="1" dirty="0" err="1" smtClean="0"/>
              <a:t>уч.г</a:t>
            </a:r>
            <a:endParaRPr lang="ru-RU" sz="1400" dirty="0"/>
          </a:p>
        </p:txBody>
      </p:sp>
      <p:pic>
        <p:nvPicPr>
          <p:cNvPr id="4" name="Picture 6" descr="47456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996952"/>
            <a:ext cx="717188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«Орешек»</a:t>
            </a:r>
            <a:endParaRPr lang="ru-RU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0228" y="1913246"/>
            <a:ext cx="4297703" cy="275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50463" y="1535895"/>
            <a:ext cx="4070549" cy="342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0430" y="26202487"/>
            <a:ext cx="71438" cy="251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589517"/>
            <a:ext cx="1538281" cy="115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«Незабудка»</a:t>
            </a:r>
            <a:endParaRPr lang="ru-RU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3500462" cy="26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3000364" cy="296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41958" y="1643285"/>
            <a:ext cx="3430905" cy="25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22"/>
            <a:ext cx="2787931" cy="22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643446"/>
            <a:ext cx="3071834" cy="159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143512"/>
            <a:ext cx="2038347" cy="152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«Кувшинка»</a:t>
            </a:r>
            <a:endParaRPr lang="ru-RU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12" y="1428735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59509" y="3241323"/>
            <a:ext cx="3214734" cy="32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42910" y="2071679"/>
            <a:ext cx="457203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Картинки по запросу картинки уголок здоровья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849383"/>
            <a:ext cx="1285884" cy="96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«Ромашка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311" y="1681577"/>
            <a:ext cx="4308746" cy="323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38124" y="1848232"/>
            <a:ext cx="4498975" cy="3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2684" y="5429264"/>
            <a:ext cx="162131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</a:t>
            </a:r>
            <a:r>
              <a:rPr lang="ru-RU" i="1" dirty="0" err="1" smtClean="0"/>
              <a:t>Васелек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82349" y="1725333"/>
            <a:ext cx="4658793" cy="34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75202" y="4175858"/>
            <a:ext cx="2696859" cy="249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470165" y="744885"/>
            <a:ext cx="3000396" cy="379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143512"/>
            <a:ext cx="2038347" cy="152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Итог смотра-конкурса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 место группа «Тюльпанчик»(132 баллов)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Зуева Галина Алексеевна,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Звицына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место группа «Рыбка»(127 баллов)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Федосеева марина Геннадьевна, Привезенцева Елена Владимировна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место группа «Фиалка»(120 баллов)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Крюкова Любовь Алексеевна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место группа «Мотылек»(117баллов)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Горохова Марина Евгеньевна,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Гусарова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Светлана Феликсовна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3 место группа «Колокольчик»(106 баллов)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Кабанова Мария Юрьевна, Климова Галина Борисовна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3 место группа «Орешек»(58 баллов)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Гаврилова Елена Анатольевна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место группа «Незабудка»90 баллов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Терентьева Ольга Александровна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место группа «Кувшинка» 89 баллов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Вос-ли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норенко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Надежда Викторовна, Еремина Татьяна Юрьевна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место группа « Ромашка»52 балла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Житарева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Татьяна Владимировна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место группа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Васелек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»48 баллов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Бахарева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Наталья Викторовна, Рожкова Анна Александровна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143512"/>
            <a:ext cx="2038347" cy="152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Цицерон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«Здоровье люди сохраняют благодаря тому, что знают себя и наблюдают за тем, что им приносит пользу и что вред, как и благодаря воздержанности в пище и образе жизни, стараясь оберегать свое тело, отказываясь от наслаждений, наконец, благодаря искусству тех, к чьей области знаний все это относится»</a:t>
            </a:r>
          </a:p>
          <a:p>
            <a:endParaRPr lang="ru-RU" dirty="0"/>
          </a:p>
        </p:txBody>
      </p:sp>
      <p:pic>
        <p:nvPicPr>
          <p:cNvPr id="4" name="Picture 10" descr="j03544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2016224" cy="9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Цели и задачи: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Основной целью </a:t>
            </a:r>
            <a:r>
              <a:rPr lang="ru-RU" dirty="0" smtClean="0"/>
              <a:t>Смотра-конкурса является создание условий для разнообразной познавательной и двигательной деятельности детей, сбережения и укрепления </a:t>
            </a:r>
            <a:r>
              <a:rPr lang="ru-RU" dirty="0" err="1" smtClean="0"/>
              <a:t>здоровьядетей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Задачами Смотра-конкурса являются: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Привлечение внимания всего педагогического коллектива к проблемам оздоровления дошкольников.</a:t>
            </a:r>
          </a:p>
          <a:p>
            <a:pPr>
              <a:buNone/>
            </a:pPr>
            <a:r>
              <a:rPr lang="ru-RU" dirty="0" smtClean="0"/>
              <a:t>- Создание оптимальных материально-технических, предметно-развивающих условий для физкультурно-оздоровительной работы с детьми в соответствии с современными требованиями.</a:t>
            </a:r>
          </a:p>
          <a:p>
            <a:pPr>
              <a:buNone/>
            </a:pPr>
            <a:r>
              <a:rPr lang="ru-RU" dirty="0" smtClean="0"/>
              <a:t>- Распространение педагогического опыта в создании и совершенствовании развивающей предметно-пространственной среды, развитие творческого потенциала педагогов.</a:t>
            </a:r>
          </a:p>
          <a:p>
            <a:pPr>
              <a:buNone/>
            </a:pPr>
            <a:r>
              <a:rPr lang="ru-RU" dirty="0" smtClean="0"/>
              <a:t>- Организация консультативной помощи по вопросам воспитания здорового ребенка, формирования у него навыков здорового образа жизни, повышение педагогической грамотности родителей по данной проблеме.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это – уголок здоровья?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очень важное место в групповой комнате детского сад. Здоровье ребенка закладывается в самом раннем возрасте, поэтому воспитатели должны привить и детям, и родителям привычку заботиться о нем каждый день.                                                                            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Ребенок обязательно должен знать, что может помочь сохранению его здоровья, а что навредить!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/>
              <a:t> 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Носителем такой информации и является уголок здоровья. 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357826"/>
            <a:ext cx="1394134" cy="104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«Тюльпанчик»</a:t>
            </a: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9864" y="2058568"/>
            <a:ext cx="4572032" cy="42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Картинки по запросу картинки уголок здоровь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«Рыбка»</a:t>
            </a:r>
            <a:endParaRPr lang="ru-RU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59621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75308" y="952722"/>
            <a:ext cx="3049933" cy="22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32173" y="4446991"/>
            <a:ext cx="1857389" cy="13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00563" y="2214553"/>
            <a:ext cx="20002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14876" y="1142984"/>
            <a:ext cx="1811644" cy="135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7082645" y="4009232"/>
            <a:ext cx="2355835" cy="17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486559" y="4299863"/>
            <a:ext cx="2276981" cy="167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3643306" y="4643446"/>
            <a:ext cx="35719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«Мотылек»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685" y="1750208"/>
            <a:ext cx="4643471" cy="414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929190" y="1500174"/>
            <a:ext cx="28842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143512"/>
            <a:ext cx="2038347" cy="152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«Фиалка»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4280" y="1428738"/>
            <a:ext cx="27860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44994" y="1928604"/>
            <a:ext cx="3427437" cy="257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16587" y="1741075"/>
            <a:ext cx="3070215" cy="23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714884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5143512"/>
            <a:ext cx="1824033" cy="136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«Колокольчик»</a:t>
            </a:r>
            <a:endParaRPr lang="ru-RU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977220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2332" y="1667098"/>
            <a:ext cx="3621405" cy="27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Картинки по запросу картинки уголок здоров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143512"/>
            <a:ext cx="2038347" cy="152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311</Words>
  <Application>Microsoft Office PowerPoint</Application>
  <PresentationFormat>Экран (4:3)</PresentationFormat>
  <Paragraphs>54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смотра-конкурса:  «Лучший уголок по формированию у воспитанников  здорового образа жизни среди педагогов МДОУ»   МДОУ «детский сад «Дюймовочка»  Подготовила руководитель ТВ по Зож: Горохова Марина Евгеньевна 2023 уч.г</vt:lpstr>
      <vt:lpstr>Цицерон</vt:lpstr>
      <vt:lpstr>Цели и задачи:</vt:lpstr>
      <vt:lpstr>Что это – уголок здоровья?</vt:lpstr>
      <vt:lpstr>Группа «Тюльпанчик»</vt:lpstr>
      <vt:lpstr>Группа «Рыбка»</vt:lpstr>
      <vt:lpstr>Группа «Мотылек»</vt:lpstr>
      <vt:lpstr>Группа «Фиалка»</vt:lpstr>
      <vt:lpstr>Группа «Колокольчик»</vt:lpstr>
      <vt:lpstr>Группа «Орешек»</vt:lpstr>
      <vt:lpstr>Группа «Незабудка»</vt:lpstr>
      <vt:lpstr>Группа «Кувшинка»</vt:lpstr>
      <vt:lpstr>Группа «Ромашка»</vt:lpstr>
      <vt:lpstr>Группа «Васелек»</vt:lpstr>
      <vt:lpstr>Итог смотра-конкурса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ReM-CoM</dc:creator>
  <cp:lastModifiedBy>user</cp:lastModifiedBy>
  <cp:revision>11</cp:revision>
  <dcterms:created xsi:type="dcterms:W3CDTF">2023-04-02T07:16:36Z</dcterms:created>
  <dcterms:modified xsi:type="dcterms:W3CDTF">2023-04-04T05:06:59Z</dcterms:modified>
</cp:coreProperties>
</file>